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39600000" cx="26640000"/>
  <p:notesSz cx="6858000" cy="9144000"/>
  <p:embeddedFontLst>
    <p:embeddedFont>
      <p:font typeface="Roboto"/>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2472">
          <p15:clr>
            <a:srgbClr val="747775"/>
          </p15:clr>
        </p15:guide>
        <p15:guide id="2" pos="839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472" orient="horz"/>
        <p:guide pos="8391"/>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schemas.openxmlformats.org/officeDocument/2006/relationships/font" Target="fonts/Roboto-boldItalic.fntdata"/><Relationship Id="rId9"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Roboto-regular.fntdata"/><Relationship Id="rId8" Type="http://schemas.openxmlformats.org/officeDocument/2006/relationships/font" Target="fonts/Robot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75932" y="685800"/>
            <a:ext cx="23067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275932" y="685800"/>
            <a:ext cx="23067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908127" y="5732511"/>
            <a:ext cx="24823800" cy="15803100"/>
          </a:xfrm>
          <a:prstGeom prst="rect">
            <a:avLst/>
          </a:prstGeom>
        </p:spPr>
        <p:txBody>
          <a:bodyPr anchorCtr="0" anchor="b" bIns="412200" lIns="412200" spcFirstLastPara="1" rIns="412200" wrap="square" tIns="412200">
            <a:normAutofit/>
          </a:bodyPr>
          <a:lstStyle>
            <a:lvl1pPr lvl="0" algn="ctr">
              <a:spcBef>
                <a:spcPts val="0"/>
              </a:spcBef>
              <a:spcAft>
                <a:spcPts val="0"/>
              </a:spcAft>
              <a:buSzPts val="23445"/>
              <a:buNone/>
              <a:defRPr sz="23445"/>
            </a:lvl1pPr>
            <a:lvl2pPr lvl="1" algn="ctr">
              <a:spcBef>
                <a:spcPts val="0"/>
              </a:spcBef>
              <a:spcAft>
                <a:spcPts val="0"/>
              </a:spcAft>
              <a:buSzPts val="23445"/>
              <a:buNone/>
              <a:defRPr sz="23445"/>
            </a:lvl2pPr>
            <a:lvl3pPr lvl="2" algn="ctr">
              <a:spcBef>
                <a:spcPts val="0"/>
              </a:spcBef>
              <a:spcAft>
                <a:spcPts val="0"/>
              </a:spcAft>
              <a:buSzPts val="23445"/>
              <a:buNone/>
              <a:defRPr sz="23445"/>
            </a:lvl3pPr>
            <a:lvl4pPr lvl="3" algn="ctr">
              <a:spcBef>
                <a:spcPts val="0"/>
              </a:spcBef>
              <a:spcAft>
                <a:spcPts val="0"/>
              </a:spcAft>
              <a:buSzPts val="23445"/>
              <a:buNone/>
              <a:defRPr sz="23445"/>
            </a:lvl4pPr>
            <a:lvl5pPr lvl="4" algn="ctr">
              <a:spcBef>
                <a:spcPts val="0"/>
              </a:spcBef>
              <a:spcAft>
                <a:spcPts val="0"/>
              </a:spcAft>
              <a:buSzPts val="23445"/>
              <a:buNone/>
              <a:defRPr sz="23445"/>
            </a:lvl5pPr>
            <a:lvl6pPr lvl="5" algn="ctr">
              <a:spcBef>
                <a:spcPts val="0"/>
              </a:spcBef>
              <a:spcAft>
                <a:spcPts val="0"/>
              </a:spcAft>
              <a:buSzPts val="23445"/>
              <a:buNone/>
              <a:defRPr sz="23445"/>
            </a:lvl6pPr>
            <a:lvl7pPr lvl="6" algn="ctr">
              <a:spcBef>
                <a:spcPts val="0"/>
              </a:spcBef>
              <a:spcAft>
                <a:spcPts val="0"/>
              </a:spcAft>
              <a:buSzPts val="23445"/>
              <a:buNone/>
              <a:defRPr sz="23445"/>
            </a:lvl7pPr>
            <a:lvl8pPr lvl="7" algn="ctr">
              <a:spcBef>
                <a:spcPts val="0"/>
              </a:spcBef>
              <a:spcAft>
                <a:spcPts val="0"/>
              </a:spcAft>
              <a:buSzPts val="23445"/>
              <a:buNone/>
              <a:defRPr sz="23445"/>
            </a:lvl8pPr>
            <a:lvl9pPr lvl="8" algn="ctr">
              <a:spcBef>
                <a:spcPts val="0"/>
              </a:spcBef>
              <a:spcAft>
                <a:spcPts val="0"/>
              </a:spcAft>
              <a:buSzPts val="23445"/>
              <a:buNone/>
              <a:defRPr sz="23445"/>
            </a:lvl9pPr>
          </a:lstStyle>
          <a:p/>
        </p:txBody>
      </p:sp>
      <p:sp>
        <p:nvSpPr>
          <p:cNvPr id="11" name="Google Shape;11;p2"/>
          <p:cNvSpPr txBox="1"/>
          <p:nvPr>
            <p:ph idx="1" type="subTitle"/>
          </p:nvPr>
        </p:nvSpPr>
        <p:spPr>
          <a:xfrm>
            <a:off x="908102" y="21820035"/>
            <a:ext cx="24823800" cy="6102300"/>
          </a:xfrm>
          <a:prstGeom prst="rect">
            <a:avLst/>
          </a:prstGeom>
        </p:spPr>
        <p:txBody>
          <a:bodyPr anchorCtr="0" anchor="t" bIns="412200" lIns="412200" spcFirstLastPara="1" rIns="412200" wrap="square" tIns="412200">
            <a:normAutofit/>
          </a:bodyPr>
          <a:lstStyle>
            <a:lvl1pPr lvl="0" algn="ctr">
              <a:lnSpc>
                <a:spcPct val="100000"/>
              </a:lnSpc>
              <a:spcBef>
                <a:spcPts val="0"/>
              </a:spcBef>
              <a:spcAft>
                <a:spcPts val="0"/>
              </a:spcAft>
              <a:buSzPts val="12624"/>
              <a:buNone/>
              <a:defRPr sz="12624"/>
            </a:lvl1pPr>
            <a:lvl2pPr lvl="1" algn="ctr">
              <a:lnSpc>
                <a:spcPct val="100000"/>
              </a:lnSpc>
              <a:spcBef>
                <a:spcPts val="0"/>
              </a:spcBef>
              <a:spcAft>
                <a:spcPts val="0"/>
              </a:spcAft>
              <a:buSzPts val="12624"/>
              <a:buNone/>
              <a:defRPr sz="12624"/>
            </a:lvl2pPr>
            <a:lvl3pPr lvl="2" algn="ctr">
              <a:lnSpc>
                <a:spcPct val="100000"/>
              </a:lnSpc>
              <a:spcBef>
                <a:spcPts val="0"/>
              </a:spcBef>
              <a:spcAft>
                <a:spcPts val="0"/>
              </a:spcAft>
              <a:buSzPts val="12624"/>
              <a:buNone/>
              <a:defRPr sz="12624"/>
            </a:lvl3pPr>
            <a:lvl4pPr lvl="3" algn="ctr">
              <a:lnSpc>
                <a:spcPct val="100000"/>
              </a:lnSpc>
              <a:spcBef>
                <a:spcPts val="0"/>
              </a:spcBef>
              <a:spcAft>
                <a:spcPts val="0"/>
              </a:spcAft>
              <a:buSzPts val="12624"/>
              <a:buNone/>
              <a:defRPr sz="12624"/>
            </a:lvl4pPr>
            <a:lvl5pPr lvl="4" algn="ctr">
              <a:lnSpc>
                <a:spcPct val="100000"/>
              </a:lnSpc>
              <a:spcBef>
                <a:spcPts val="0"/>
              </a:spcBef>
              <a:spcAft>
                <a:spcPts val="0"/>
              </a:spcAft>
              <a:buSzPts val="12624"/>
              <a:buNone/>
              <a:defRPr sz="12624"/>
            </a:lvl5pPr>
            <a:lvl6pPr lvl="5" algn="ctr">
              <a:lnSpc>
                <a:spcPct val="100000"/>
              </a:lnSpc>
              <a:spcBef>
                <a:spcPts val="0"/>
              </a:spcBef>
              <a:spcAft>
                <a:spcPts val="0"/>
              </a:spcAft>
              <a:buSzPts val="12624"/>
              <a:buNone/>
              <a:defRPr sz="12624"/>
            </a:lvl6pPr>
            <a:lvl7pPr lvl="6" algn="ctr">
              <a:lnSpc>
                <a:spcPct val="100000"/>
              </a:lnSpc>
              <a:spcBef>
                <a:spcPts val="0"/>
              </a:spcBef>
              <a:spcAft>
                <a:spcPts val="0"/>
              </a:spcAft>
              <a:buSzPts val="12624"/>
              <a:buNone/>
              <a:defRPr sz="12624"/>
            </a:lvl7pPr>
            <a:lvl8pPr lvl="7" algn="ctr">
              <a:lnSpc>
                <a:spcPct val="100000"/>
              </a:lnSpc>
              <a:spcBef>
                <a:spcPts val="0"/>
              </a:spcBef>
              <a:spcAft>
                <a:spcPts val="0"/>
              </a:spcAft>
              <a:buSzPts val="12624"/>
              <a:buNone/>
              <a:defRPr sz="12624"/>
            </a:lvl8pPr>
            <a:lvl9pPr lvl="8" algn="ctr">
              <a:lnSpc>
                <a:spcPct val="100000"/>
              </a:lnSpc>
              <a:spcBef>
                <a:spcPts val="0"/>
              </a:spcBef>
              <a:spcAft>
                <a:spcPts val="0"/>
              </a:spcAft>
              <a:buSzPts val="12624"/>
              <a:buNone/>
              <a:defRPr sz="12624"/>
            </a:lvl9pPr>
          </a:lstStyle>
          <a:p/>
        </p:txBody>
      </p:sp>
      <p:sp>
        <p:nvSpPr>
          <p:cNvPr id="12" name="Google Shape;12;p2"/>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908102" y="8516098"/>
            <a:ext cx="24823800" cy="15117000"/>
          </a:xfrm>
          <a:prstGeom prst="rect">
            <a:avLst/>
          </a:prstGeom>
        </p:spPr>
        <p:txBody>
          <a:bodyPr anchorCtr="0" anchor="b" bIns="412200" lIns="412200" spcFirstLastPara="1" rIns="412200" wrap="square" tIns="412200">
            <a:normAutofit/>
          </a:bodyPr>
          <a:lstStyle>
            <a:lvl1pPr lvl="0" algn="ctr">
              <a:spcBef>
                <a:spcPts val="0"/>
              </a:spcBef>
              <a:spcAft>
                <a:spcPts val="0"/>
              </a:spcAft>
              <a:buSzPts val="54103"/>
              <a:buNone/>
              <a:defRPr sz="54103"/>
            </a:lvl1pPr>
            <a:lvl2pPr lvl="1" algn="ctr">
              <a:spcBef>
                <a:spcPts val="0"/>
              </a:spcBef>
              <a:spcAft>
                <a:spcPts val="0"/>
              </a:spcAft>
              <a:buSzPts val="54103"/>
              <a:buNone/>
              <a:defRPr sz="54103"/>
            </a:lvl2pPr>
            <a:lvl3pPr lvl="2" algn="ctr">
              <a:spcBef>
                <a:spcPts val="0"/>
              </a:spcBef>
              <a:spcAft>
                <a:spcPts val="0"/>
              </a:spcAft>
              <a:buSzPts val="54103"/>
              <a:buNone/>
              <a:defRPr sz="54103"/>
            </a:lvl3pPr>
            <a:lvl4pPr lvl="3" algn="ctr">
              <a:spcBef>
                <a:spcPts val="0"/>
              </a:spcBef>
              <a:spcAft>
                <a:spcPts val="0"/>
              </a:spcAft>
              <a:buSzPts val="54103"/>
              <a:buNone/>
              <a:defRPr sz="54103"/>
            </a:lvl4pPr>
            <a:lvl5pPr lvl="4" algn="ctr">
              <a:spcBef>
                <a:spcPts val="0"/>
              </a:spcBef>
              <a:spcAft>
                <a:spcPts val="0"/>
              </a:spcAft>
              <a:buSzPts val="54103"/>
              <a:buNone/>
              <a:defRPr sz="54103"/>
            </a:lvl5pPr>
            <a:lvl6pPr lvl="5" algn="ctr">
              <a:spcBef>
                <a:spcPts val="0"/>
              </a:spcBef>
              <a:spcAft>
                <a:spcPts val="0"/>
              </a:spcAft>
              <a:buSzPts val="54103"/>
              <a:buNone/>
              <a:defRPr sz="54103"/>
            </a:lvl6pPr>
            <a:lvl7pPr lvl="6" algn="ctr">
              <a:spcBef>
                <a:spcPts val="0"/>
              </a:spcBef>
              <a:spcAft>
                <a:spcPts val="0"/>
              </a:spcAft>
              <a:buSzPts val="54103"/>
              <a:buNone/>
              <a:defRPr sz="54103"/>
            </a:lvl7pPr>
            <a:lvl8pPr lvl="7" algn="ctr">
              <a:spcBef>
                <a:spcPts val="0"/>
              </a:spcBef>
              <a:spcAft>
                <a:spcPts val="0"/>
              </a:spcAft>
              <a:buSzPts val="54103"/>
              <a:buNone/>
              <a:defRPr sz="54103"/>
            </a:lvl8pPr>
            <a:lvl9pPr lvl="8" algn="ctr">
              <a:spcBef>
                <a:spcPts val="0"/>
              </a:spcBef>
              <a:spcAft>
                <a:spcPts val="0"/>
              </a:spcAft>
              <a:buSzPts val="54103"/>
              <a:buNone/>
              <a:defRPr sz="54103"/>
            </a:lvl9pPr>
          </a:lstStyle>
          <a:p>
            <a:r>
              <a:t>xx%</a:t>
            </a:r>
          </a:p>
        </p:txBody>
      </p:sp>
      <p:sp>
        <p:nvSpPr>
          <p:cNvPr id="46" name="Google Shape;46;p11"/>
          <p:cNvSpPr txBox="1"/>
          <p:nvPr>
            <p:ph idx="1" type="body"/>
          </p:nvPr>
        </p:nvSpPr>
        <p:spPr>
          <a:xfrm>
            <a:off x="908102" y="24269099"/>
            <a:ext cx="24823800" cy="10014900"/>
          </a:xfrm>
          <a:prstGeom prst="rect">
            <a:avLst/>
          </a:prstGeom>
        </p:spPr>
        <p:txBody>
          <a:bodyPr anchorCtr="0" anchor="t" bIns="412200" lIns="412200" spcFirstLastPara="1" rIns="412200" wrap="square" tIns="412200">
            <a:normAutofit/>
          </a:bodyPr>
          <a:lstStyle>
            <a:lvl1pPr indent="-743934" lvl="0" marL="457200" algn="ctr">
              <a:spcBef>
                <a:spcPts val="0"/>
              </a:spcBef>
              <a:spcAft>
                <a:spcPts val="0"/>
              </a:spcAft>
              <a:buSzPts val="8115"/>
              <a:buChar char="●"/>
              <a:defRPr sz="8115"/>
            </a:lvl1pPr>
            <a:lvl2pPr indent="-629415" lvl="1" marL="914400" algn="ctr">
              <a:spcBef>
                <a:spcPts val="0"/>
              </a:spcBef>
              <a:spcAft>
                <a:spcPts val="0"/>
              </a:spcAft>
              <a:buSzPts val="6312"/>
              <a:buChar char="○"/>
              <a:defRPr sz="6312"/>
            </a:lvl2pPr>
            <a:lvl3pPr indent="-629415" lvl="2" marL="1371600" algn="ctr">
              <a:spcBef>
                <a:spcPts val="0"/>
              </a:spcBef>
              <a:spcAft>
                <a:spcPts val="0"/>
              </a:spcAft>
              <a:buSzPts val="6312"/>
              <a:buChar char="■"/>
              <a:defRPr sz="6312"/>
            </a:lvl3pPr>
            <a:lvl4pPr indent="-629414" lvl="3" marL="1828800" algn="ctr">
              <a:spcBef>
                <a:spcPts val="0"/>
              </a:spcBef>
              <a:spcAft>
                <a:spcPts val="0"/>
              </a:spcAft>
              <a:buSzPts val="6312"/>
              <a:buChar char="●"/>
              <a:defRPr sz="6312"/>
            </a:lvl4pPr>
            <a:lvl5pPr indent="-629414" lvl="4" marL="2286000" algn="ctr">
              <a:spcBef>
                <a:spcPts val="0"/>
              </a:spcBef>
              <a:spcAft>
                <a:spcPts val="0"/>
              </a:spcAft>
              <a:buSzPts val="6312"/>
              <a:buChar char="○"/>
              <a:defRPr sz="6312"/>
            </a:lvl5pPr>
            <a:lvl6pPr indent="-629414" lvl="5" marL="2743200" algn="ctr">
              <a:spcBef>
                <a:spcPts val="0"/>
              </a:spcBef>
              <a:spcAft>
                <a:spcPts val="0"/>
              </a:spcAft>
              <a:buSzPts val="6312"/>
              <a:buChar char="■"/>
              <a:defRPr sz="6312"/>
            </a:lvl6pPr>
            <a:lvl7pPr indent="-629414" lvl="6" marL="3200400" algn="ctr">
              <a:spcBef>
                <a:spcPts val="0"/>
              </a:spcBef>
              <a:spcAft>
                <a:spcPts val="0"/>
              </a:spcAft>
              <a:buSzPts val="6312"/>
              <a:buChar char="●"/>
              <a:defRPr sz="6312"/>
            </a:lvl7pPr>
            <a:lvl8pPr indent="-629414" lvl="7" marL="3657600" algn="ctr">
              <a:spcBef>
                <a:spcPts val="0"/>
              </a:spcBef>
              <a:spcAft>
                <a:spcPts val="0"/>
              </a:spcAft>
              <a:buSzPts val="6312"/>
              <a:buChar char="○"/>
              <a:defRPr sz="6312"/>
            </a:lvl8pPr>
            <a:lvl9pPr indent="-629415" lvl="8" marL="4114800" algn="ctr">
              <a:spcBef>
                <a:spcPts val="0"/>
              </a:spcBef>
              <a:spcAft>
                <a:spcPts val="0"/>
              </a:spcAft>
              <a:buSzPts val="6312"/>
              <a:buChar char="■"/>
              <a:defRPr sz="6312"/>
            </a:lvl9pPr>
          </a:lstStyle>
          <a:p/>
        </p:txBody>
      </p:sp>
      <p:sp>
        <p:nvSpPr>
          <p:cNvPr id="47" name="Google Shape;47;p11"/>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908102" y="16559475"/>
            <a:ext cx="24823800" cy="6481200"/>
          </a:xfrm>
          <a:prstGeom prst="rect">
            <a:avLst/>
          </a:prstGeom>
        </p:spPr>
        <p:txBody>
          <a:bodyPr anchorCtr="0" anchor="ctr" bIns="412200" lIns="412200" spcFirstLastPara="1" rIns="412200" wrap="square" tIns="412200">
            <a:normAutofit/>
          </a:bodyPr>
          <a:lstStyle>
            <a:lvl1pPr lvl="0" algn="ctr">
              <a:spcBef>
                <a:spcPts val="0"/>
              </a:spcBef>
              <a:spcAft>
                <a:spcPts val="0"/>
              </a:spcAft>
              <a:buSzPts val="16231"/>
              <a:buNone/>
              <a:defRPr sz="16231"/>
            </a:lvl1pPr>
            <a:lvl2pPr lvl="1" algn="ctr">
              <a:spcBef>
                <a:spcPts val="0"/>
              </a:spcBef>
              <a:spcAft>
                <a:spcPts val="0"/>
              </a:spcAft>
              <a:buSzPts val="16231"/>
              <a:buNone/>
              <a:defRPr sz="16231"/>
            </a:lvl2pPr>
            <a:lvl3pPr lvl="2" algn="ctr">
              <a:spcBef>
                <a:spcPts val="0"/>
              </a:spcBef>
              <a:spcAft>
                <a:spcPts val="0"/>
              </a:spcAft>
              <a:buSzPts val="16231"/>
              <a:buNone/>
              <a:defRPr sz="16231"/>
            </a:lvl3pPr>
            <a:lvl4pPr lvl="3" algn="ctr">
              <a:spcBef>
                <a:spcPts val="0"/>
              </a:spcBef>
              <a:spcAft>
                <a:spcPts val="0"/>
              </a:spcAft>
              <a:buSzPts val="16231"/>
              <a:buNone/>
              <a:defRPr sz="16231"/>
            </a:lvl4pPr>
            <a:lvl5pPr lvl="4" algn="ctr">
              <a:spcBef>
                <a:spcPts val="0"/>
              </a:spcBef>
              <a:spcAft>
                <a:spcPts val="0"/>
              </a:spcAft>
              <a:buSzPts val="16231"/>
              <a:buNone/>
              <a:defRPr sz="16231"/>
            </a:lvl5pPr>
            <a:lvl6pPr lvl="5" algn="ctr">
              <a:spcBef>
                <a:spcPts val="0"/>
              </a:spcBef>
              <a:spcAft>
                <a:spcPts val="0"/>
              </a:spcAft>
              <a:buSzPts val="16231"/>
              <a:buNone/>
              <a:defRPr sz="16231"/>
            </a:lvl6pPr>
            <a:lvl7pPr lvl="6" algn="ctr">
              <a:spcBef>
                <a:spcPts val="0"/>
              </a:spcBef>
              <a:spcAft>
                <a:spcPts val="0"/>
              </a:spcAft>
              <a:buSzPts val="16231"/>
              <a:buNone/>
              <a:defRPr sz="16231"/>
            </a:lvl7pPr>
            <a:lvl8pPr lvl="7" algn="ctr">
              <a:spcBef>
                <a:spcPts val="0"/>
              </a:spcBef>
              <a:spcAft>
                <a:spcPts val="0"/>
              </a:spcAft>
              <a:buSzPts val="16231"/>
              <a:buNone/>
              <a:defRPr sz="16231"/>
            </a:lvl8pPr>
            <a:lvl9pPr lvl="8" algn="ctr">
              <a:spcBef>
                <a:spcPts val="0"/>
              </a:spcBef>
              <a:spcAft>
                <a:spcPts val="0"/>
              </a:spcAft>
              <a:buSzPts val="16231"/>
              <a:buNone/>
              <a:defRPr sz="16231"/>
            </a:lvl9pPr>
          </a:lstStyle>
          <a:p/>
        </p:txBody>
      </p:sp>
      <p:sp>
        <p:nvSpPr>
          <p:cNvPr id="15" name="Google Shape;15;p3"/>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908102" y="3426264"/>
            <a:ext cx="24823800" cy="4409100"/>
          </a:xfrm>
          <a:prstGeom prst="rect">
            <a:avLst/>
          </a:prstGeom>
        </p:spPr>
        <p:txBody>
          <a:bodyPr anchorCtr="0" anchor="t" bIns="412200" lIns="412200" spcFirstLastPara="1" rIns="412200" wrap="square" tIns="412200">
            <a:normAutofit/>
          </a:bodyPr>
          <a:lstStyle>
            <a:lvl1pPr lvl="0">
              <a:spcBef>
                <a:spcPts val="0"/>
              </a:spcBef>
              <a:spcAft>
                <a:spcPts val="0"/>
              </a:spcAft>
              <a:buSzPts val="12624"/>
              <a:buNone/>
              <a:defRPr sz="12624"/>
            </a:lvl1pPr>
            <a:lvl2pPr lvl="1">
              <a:spcBef>
                <a:spcPts val="0"/>
              </a:spcBef>
              <a:spcAft>
                <a:spcPts val="0"/>
              </a:spcAft>
              <a:buSzPts val="12624"/>
              <a:buNone/>
              <a:defRPr sz="12624"/>
            </a:lvl2pPr>
            <a:lvl3pPr lvl="2">
              <a:spcBef>
                <a:spcPts val="0"/>
              </a:spcBef>
              <a:spcAft>
                <a:spcPts val="0"/>
              </a:spcAft>
              <a:buSzPts val="12624"/>
              <a:buNone/>
              <a:defRPr sz="12624"/>
            </a:lvl3pPr>
            <a:lvl4pPr lvl="3">
              <a:spcBef>
                <a:spcPts val="0"/>
              </a:spcBef>
              <a:spcAft>
                <a:spcPts val="0"/>
              </a:spcAft>
              <a:buSzPts val="12624"/>
              <a:buNone/>
              <a:defRPr sz="12624"/>
            </a:lvl4pPr>
            <a:lvl5pPr lvl="4">
              <a:spcBef>
                <a:spcPts val="0"/>
              </a:spcBef>
              <a:spcAft>
                <a:spcPts val="0"/>
              </a:spcAft>
              <a:buSzPts val="12624"/>
              <a:buNone/>
              <a:defRPr sz="12624"/>
            </a:lvl5pPr>
            <a:lvl6pPr lvl="5">
              <a:spcBef>
                <a:spcPts val="0"/>
              </a:spcBef>
              <a:spcAft>
                <a:spcPts val="0"/>
              </a:spcAft>
              <a:buSzPts val="12624"/>
              <a:buNone/>
              <a:defRPr sz="12624"/>
            </a:lvl6pPr>
            <a:lvl7pPr lvl="6">
              <a:spcBef>
                <a:spcPts val="0"/>
              </a:spcBef>
              <a:spcAft>
                <a:spcPts val="0"/>
              </a:spcAft>
              <a:buSzPts val="12624"/>
              <a:buNone/>
              <a:defRPr sz="12624"/>
            </a:lvl7pPr>
            <a:lvl8pPr lvl="7">
              <a:spcBef>
                <a:spcPts val="0"/>
              </a:spcBef>
              <a:spcAft>
                <a:spcPts val="0"/>
              </a:spcAft>
              <a:buSzPts val="12624"/>
              <a:buNone/>
              <a:defRPr sz="12624"/>
            </a:lvl8pPr>
            <a:lvl9pPr lvl="8">
              <a:spcBef>
                <a:spcPts val="0"/>
              </a:spcBef>
              <a:spcAft>
                <a:spcPts val="0"/>
              </a:spcAft>
              <a:buSzPts val="12624"/>
              <a:buNone/>
              <a:defRPr sz="12624"/>
            </a:lvl9pPr>
          </a:lstStyle>
          <a:p/>
        </p:txBody>
      </p:sp>
      <p:sp>
        <p:nvSpPr>
          <p:cNvPr id="18" name="Google Shape;18;p4"/>
          <p:cNvSpPr txBox="1"/>
          <p:nvPr>
            <p:ph idx="1" type="body"/>
          </p:nvPr>
        </p:nvSpPr>
        <p:spPr>
          <a:xfrm>
            <a:off x="908102" y="8872948"/>
            <a:ext cx="24823800" cy="26303100"/>
          </a:xfrm>
          <a:prstGeom prst="rect">
            <a:avLst/>
          </a:prstGeom>
        </p:spPr>
        <p:txBody>
          <a:bodyPr anchorCtr="0" anchor="t" bIns="412200" lIns="412200" spcFirstLastPara="1" rIns="412200" wrap="square" tIns="412200">
            <a:normAutofit/>
          </a:bodyPr>
          <a:lstStyle>
            <a:lvl1pPr indent="-743934" lvl="0" marL="457200">
              <a:spcBef>
                <a:spcPts val="0"/>
              </a:spcBef>
              <a:spcAft>
                <a:spcPts val="0"/>
              </a:spcAft>
              <a:buSzPts val="8115"/>
              <a:buChar char="●"/>
              <a:defRPr sz="8115"/>
            </a:lvl1pPr>
            <a:lvl2pPr indent="-629415" lvl="1" marL="914400">
              <a:spcBef>
                <a:spcPts val="0"/>
              </a:spcBef>
              <a:spcAft>
                <a:spcPts val="0"/>
              </a:spcAft>
              <a:buSzPts val="6312"/>
              <a:buChar char="○"/>
              <a:defRPr sz="6312"/>
            </a:lvl2pPr>
            <a:lvl3pPr indent="-629415" lvl="2" marL="1371600">
              <a:spcBef>
                <a:spcPts val="0"/>
              </a:spcBef>
              <a:spcAft>
                <a:spcPts val="0"/>
              </a:spcAft>
              <a:buSzPts val="6312"/>
              <a:buChar char="■"/>
              <a:defRPr sz="6312"/>
            </a:lvl3pPr>
            <a:lvl4pPr indent="-629414" lvl="3" marL="1828800">
              <a:spcBef>
                <a:spcPts val="0"/>
              </a:spcBef>
              <a:spcAft>
                <a:spcPts val="0"/>
              </a:spcAft>
              <a:buSzPts val="6312"/>
              <a:buChar char="●"/>
              <a:defRPr sz="6312"/>
            </a:lvl4pPr>
            <a:lvl5pPr indent="-629414" lvl="4" marL="2286000">
              <a:spcBef>
                <a:spcPts val="0"/>
              </a:spcBef>
              <a:spcAft>
                <a:spcPts val="0"/>
              </a:spcAft>
              <a:buSzPts val="6312"/>
              <a:buChar char="○"/>
              <a:defRPr sz="6312"/>
            </a:lvl5pPr>
            <a:lvl6pPr indent="-629414" lvl="5" marL="2743200">
              <a:spcBef>
                <a:spcPts val="0"/>
              </a:spcBef>
              <a:spcAft>
                <a:spcPts val="0"/>
              </a:spcAft>
              <a:buSzPts val="6312"/>
              <a:buChar char="■"/>
              <a:defRPr sz="6312"/>
            </a:lvl6pPr>
            <a:lvl7pPr indent="-629414" lvl="6" marL="3200400">
              <a:spcBef>
                <a:spcPts val="0"/>
              </a:spcBef>
              <a:spcAft>
                <a:spcPts val="0"/>
              </a:spcAft>
              <a:buSzPts val="6312"/>
              <a:buChar char="●"/>
              <a:defRPr sz="6312"/>
            </a:lvl7pPr>
            <a:lvl8pPr indent="-629414" lvl="7" marL="3657600">
              <a:spcBef>
                <a:spcPts val="0"/>
              </a:spcBef>
              <a:spcAft>
                <a:spcPts val="0"/>
              </a:spcAft>
              <a:buSzPts val="6312"/>
              <a:buChar char="○"/>
              <a:defRPr sz="6312"/>
            </a:lvl8pPr>
            <a:lvl9pPr indent="-629415" lvl="8" marL="4114800">
              <a:spcBef>
                <a:spcPts val="0"/>
              </a:spcBef>
              <a:spcAft>
                <a:spcPts val="0"/>
              </a:spcAft>
              <a:buSzPts val="6312"/>
              <a:buChar char="■"/>
              <a:defRPr sz="6312"/>
            </a:lvl9pPr>
          </a:lstStyle>
          <a:p/>
        </p:txBody>
      </p:sp>
      <p:sp>
        <p:nvSpPr>
          <p:cNvPr id="19" name="Google Shape;19;p4"/>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908102" y="3426264"/>
            <a:ext cx="24823800" cy="4409100"/>
          </a:xfrm>
          <a:prstGeom prst="rect">
            <a:avLst/>
          </a:prstGeom>
        </p:spPr>
        <p:txBody>
          <a:bodyPr anchorCtr="0" anchor="t" bIns="412200" lIns="412200" spcFirstLastPara="1" rIns="412200" wrap="square" tIns="412200">
            <a:normAutofit/>
          </a:bodyPr>
          <a:lstStyle>
            <a:lvl1pPr lvl="0">
              <a:spcBef>
                <a:spcPts val="0"/>
              </a:spcBef>
              <a:spcAft>
                <a:spcPts val="0"/>
              </a:spcAft>
              <a:buSzPts val="12624"/>
              <a:buNone/>
              <a:defRPr sz="12624"/>
            </a:lvl1pPr>
            <a:lvl2pPr lvl="1">
              <a:spcBef>
                <a:spcPts val="0"/>
              </a:spcBef>
              <a:spcAft>
                <a:spcPts val="0"/>
              </a:spcAft>
              <a:buSzPts val="12624"/>
              <a:buNone/>
              <a:defRPr sz="12624"/>
            </a:lvl2pPr>
            <a:lvl3pPr lvl="2">
              <a:spcBef>
                <a:spcPts val="0"/>
              </a:spcBef>
              <a:spcAft>
                <a:spcPts val="0"/>
              </a:spcAft>
              <a:buSzPts val="12624"/>
              <a:buNone/>
              <a:defRPr sz="12624"/>
            </a:lvl3pPr>
            <a:lvl4pPr lvl="3">
              <a:spcBef>
                <a:spcPts val="0"/>
              </a:spcBef>
              <a:spcAft>
                <a:spcPts val="0"/>
              </a:spcAft>
              <a:buSzPts val="12624"/>
              <a:buNone/>
              <a:defRPr sz="12624"/>
            </a:lvl4pPr>
            <a:lvl5pPr lvl="4">
              <a:spcBef>
                <a:spcPts val="0"/>
              </a:spcBef>
              <a:spcAft>
                <a:spcPts val="0"/>
              </a:spcAft>
              <a:buSzPts val="12624"/>
              <a:buNone/>
              <a:defRPr sz="12624"/>
            </a:lvl5pPr>
            <a:lvl6pPr lvl="5">
              <a:spcBef>
                <a:spcPts val="0"/>
              </a:spcBef>
              <a:spcAft>
                <a:spcPts val="0"/>
              </a:spcAft>
              <a:buSzPts val="12624"/>
              <a:buNone/>
              <a:defRPr sz="12624"/>
            </a:lvl6pPr>
            <a:lvl7pPr lvl="6">
              <a:spcBef>
                <a:spcPts val="0"/>
              </a:spcBef>
              <a:spcAft>
                <a:spcPts val="0"/>
              </a:spcAft>
              <a:buSzPts val="12624"/>
              <a:buNone/>
              <a:defRPr sz="12624"/>
            </a:lvl7pPr>
            <a:lvl8pPr lvl="7">
              <a:spcBef>
                <a:spcPts val="0"/>
              </a:spcBef>
              <a:spcAft>
                <a:spcPts val="0"/>
              </a:spcAft>
              <a:buSzPts val="12624"/>
              <a:buNone/>
              <a:defRPr sz="12624"/>
            </a:lvl8pPr>
            <a:lvl9pPr lvl="8">
              <a:spcBef>
                <a:spcPts val="0"/>
              </a:spcBef>
              <a:spcAft>
                <a:spcPts val="0"/>
              </a:spcAft>
              <a:buSzPts val="12624"/>
              <a:buNone/>
              <a:defRPr sz="12624"/>
            </a:lvl9pPr>
          </a:lstStyle>
          <a:p/>
        </p:txBody>
      </p:sp>
      <p:sp>
        <p:nvSpPr>
          <p:cNvPr id="22" name="Google Shape;22;p5"/>
          <p:cNvSpPr txBox="1"/>
          <p:nvPr>
            <p:ph idx="1" type="body"/>
          </p:nvPr>
        </p:nvSpPr>
        <p:spPr>
          <a:xfrm>
            <a:off x="908102" y="8872948"/>
            <a:ext cx="11653200" cy="26303100"/>
          </a:xfrm>
          <a:prstGeom prst="rect">
            <a:avLst/>
          </a:prstGeom>
        </p:spPr>
        <p:txBody>
          <a:bodyPr anchorCtr="0" anchor="t" bIns="412200" lIns="412200" spcFirstLastPara="1" rIns="412200" wrap="square" tIns="412200">
            <a:normAutofit/>
          </a:bodyPr>
          <a:lstStyle>
            <a:lvl1pPr indent="-629415" lvl="0" marL="457200">
              <a:spcBef>
                <a:spcPts val="0"/>
              </a:spcBef>
              <a:spcAft>
                <a:spcPts val="0"/>
              </a:spcAft>
              <a:buSzPts val="6312"/>
              <a:buChar char="●"/>
              <a:defRPr sz="6312"/>
            </a:lvl1pPr>
            <a:lvl2pPr indent="-572155" lvl="1" marL="914400">
              <a:spcBef>
                <a:spcPts val="0"/>
              </a:spcBef>
              <a:spcAft>
                <a:spcPts val="0"/>
              </a:spcAft>
              <a:buSzPts val="5410"/>
              <a:buChar char="○"/>
              <a:defRPr sz="5410"/>
            </a:lvl2pPr>
            <a:lvl3pPr indent="-572155" lvl="2" marL="1371600">
              <a:spcBef>
                <a:spcPts val="0"/>
              </a:spcBef>
              <a:spcAft>
                <a:spcPts val="0"/>
              </a:spcAft>
              <a:buSzPts val="5410"/>
              <a:buChar char="■"/>
              <a:defRPr sz="5410"/>
            </a:lvl3pPr>
            <a:lvl4pPr indent="-572155" lvl="3" marL="1828800">
              <a:spcBef>
                <a:spcPts val="0"/>
              </a:spcBef>
              <a:spcAft>
                <a:spcPts val="0"/>
              </a:spcAft>
              <a:buSzPts val="5410"/>
              <a:buChar char="●"/>
              <a:defRPr sz="5410"/>
            </a:lvl4pPr>
            <a:lvl5pPr indent="-572155" lvl="4" marL="2286000">
              <a:spcBef>
                <a:spcPts val="0"/>
              </a:spcBef>
              <a:spcAft>
                <a:spcPts val="0"/>
              </a:spcAft>
              <a:buSzPts val="5410"/>
              <a:buChar char="○"/>
              <a:defRPr sz="5410"/>
            </a:lvl5pPr>
            <a:lvl6pPr indent="-572155" lvl="5" marL="2743200">
              <a:spcBef>
                <a:spcPts val="0"/>
              </a:spcBef>
              <a:spcAft>
                <a:spcPts val="0"/>
              </a:spcAft>
              <a:buSzPts val="5410"/>
              <a:buChar char="■"/>
              <a:defRPr sz="5410"/>
            </a:lvl6pPr>
            <a:lvl7pPr indent="-572155" lvl="6" marL="3200400">
              <a:spcBef>
                <a:spcPts val="0"/>
              </a:spcBef>
              <a:spcAft>
                <a:spcPts val="0"/>
              </a:spcAft>
              <a:buSzPts val="5410"/>
              <a:buChar char="●"/>
              <a:defRPr sz="5410"/>
            </a:lvl7pPr>
            <a:lvl8pPr indent="-572155" lvl="7" marL="3657600">
              <a:spcBef>
                <a:spcPts val="0"/>
              </a:spcBef>
              <a:spcAft>
                <a:spcPts val="0"/>
              </a:spcAft>
              <a:buSzPts val="5410"/>
              <a:buChar char="○"/>
              <a:defRPr sz="5410"/>
            </a:lvl8pPr>
            <a:lvl9pPr indent="-572155" lvl="8" marL="4114800">
              <a:spcBef>
                <a:spcPts val="0"/>
              </a:spcBef>
              <a:spcAft>
                <a:spcPts val="0"/>
              </a:spcAft>
              <a:buSzPts val="5410"/>
              <a:buChar char="■"/>
              <a:defRPr sz="5410"/>
            </a:lvl9pPr>
          </a:lstStyle>
          <a:p/>
        </p:txBody>
      </p:sp>
      <p:sp>
        <p:nvSpPr>
          <p:cNvPr id="23" name="Google Shape;23;p5"/>
          <p:cNvSpPr txBox="1"/>
          <p:nvPr>
            <p:ph idx="2" type="body"/>
          </p:nvPr>
        </p:nvSpPr>
        <p:spPr>
          <a:xfrm>
            <a:off x="14078646" y="8872948"/>
            <a:ext cx="11653200" cy="26303100"/>
          </a:xfrm>
          <a:prstGeom prst="rect">
            <a:avLst/>
          </a:prstGeom>
        </p:spPr>
        <p:txBody>
          <a:bodyPr anchorCtr="0" anchor="t" bIns="412200" lIns="412200" spcFirstLastPara="1" rIns="412200" wrap="square" tIns="412200">
            <a:normAutofit/>
          </a:bodyPr>
          <a:lstStyle>
            <a:lvl1pPr indent="-629415" lvl="0" marL="457200">
              <a:spcBef>
                <a:spcPts val="0"/>
              </a:spcBef>
              <a:spcAft>
                <a:spcPts val="0"/>
              </a:spcAft>
              <a:buSzPts val="6312"/>
              <a:buChar char="●"/>
              <a:defRPr sz="6312"/>
            </a:lvl1pPr>
            <a:lvl2pPr indent="-572155" lvl="1" marL="914400">
              <a:spcBef>
                <a:spcPts val="0"/>
              </a:spcBef>
              <a:spcAft>
                <a:spcPts val="0"/>
              </a:spcAft>
              <a:buSzPts val="5410"/>
              <a:buChar char="○"/>
              <a:defRPr sz="5410"/>
            </a:lvl2pPr>
            <a:lvl3pPr indent="-572155" lvl="2" marL="1371600">
              <a:spcBef>
                <a:spcPts val="0"/>
              </a:spcBef>
              <a:spcAft>
                <a:spcPts val="0"/>
              </a:spcAft>
              <a:buSzPts val="5410"/>
              <a:buChar char="■"/>
              <a:defRPr sz="5410"/>
            </a:lvl3pPr>
            <a:lvl4pPr indent="-572155" lvl="3" marL="1828800">
              <a:spcBef>
                <a:spcPts val="0"/>
              </a:spcBef>
              <a:spcAft>
                <a:spcPts val="0"/>
              </a:spcAft>
              <a:buSzPts val="5410"/>
              <a:buChar char="●"/>
              <a:defRPr sz="5410"/>
            </a:lvl4pPr>
            <a:lvl5pPr indent="-572155" lvl="4" marL="2286000">
              <a:spcBef>
                <a:spcPts val="0"/>
              </a:spcBef>
              <a:spcAft>
                <a:spcPts val="0"/>
              </a:spcAft>
              <a:buSzPts val="5410"/>
              <a:buChar char="○"/>
              <a:defRPr sz="5410"/>
            </a:lvl5pPr>
            <a:lvl6pPr indent="-572155" lvl="5" marL="2743200">
              <a:spcBef>
                <a:spcPts val="0"/>
              </a:spcBef>
              <a:spcAft>
                <a:spcPts val="0"/>
              </a:spcAft>
              <a:buSzPts val="5410"/>
              <a:buChar char="■"/>
              <a:defRPr sz="5410"/>
            </a:lvl6pPr>
            <a:lvl7pPr indent="-572155" lvl="6" marL="3200400">
              <a:spcBef>
                <a:spcPts val="0"/>
              </a:spcBef>
              <a:spcAft>
                <a:spcPts val="0"/>
              </a:spcAft>
              <a:buSzPts val="5410"/>
              <a:buChar char="●"/>
              <a:defRPr sz="5410"/>
            </a:lvl7pPr>
            <a:lvl8pPr indent="-572155" lvl="7" marL="3657600">
              <a:spcBef>
                <a:spcPts val="0"/>
              </a:spcBef>
              <a:spcAft>
                <a:spcPts val="0"/>
              </a:spcAft>
              <a:buSzPts val="5410"/>
              <a:buChar char="○"/>
              <a:defRPr sz="5410"/>
            </a:lvl8pPr>
            <a:lvl9pPr indent="-572155" lvl="8" marL="4114800">
              <a:spcBef>
                <a:spcPts val="0"/>
              </a:spcBef>
              <a:spcAft>
                <a:spcPts val="0"/>
              </a:spcAft>
              <a:buSzPts val="5410"/>
              <a:buChar char="■"/>
              <a:defRPr sz="5410"/>
            </a:lvl9pPr>
          </a:lstStyle>
          <a:p/>
        </p:txBody>
      </p:sp>
      <p:sp>
        <p:nvSpPr>
          <p:cNvPr id="24" name="Google Shape;24;p5"/>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908102" y="3426264"/>
            <a:ext cx="24823800" cy="4409100"/>
          </a:xfrm>
          <a:prstGeom prst="rect">
            <a:avLst/>
          </a:prstGeom>
        </p:spPr>
        <p:txBody>
          <a:bodyPr anchorCtr="0" anchor="t" bIns="412200" lIns="412200" spcFirstLastPara="1" rIns="412200" wrap="square" tIns="412200">
            <a:normAutofit/>
          </a:bodyPr>
          <a:lstStyle>
            <a:lvl1pPr lvl="0">
              <a:spcBef>
                <a:spcPts val="0"/>
              </a:spcBef>
              <a:spcAft>
                <a:spcPts val="0"/>
              </a:spcAft>
              <a:buSzPts val="12624"/>
              <a:buNone/>
              <a:defRPr sz="12624"/>
            </a:lvl1pPr>
            <a:lvl2pPr lvl="1">
              <a:spcBef>
                <a:spcPts val="0"/>
              </a:spcBef>
              <a:spcAft>
                <a:spcPts val="0"/>
              </a:spcAft>
              <a:buSzPts val="12624"/>
              <a:buNone/>
              <a:defRPr sz="12624"/>
            </a:lvl2pPr>
            <a:lvl3pPr lvl="2">
              <a:spcBef>
                <a:spcPts val="0"/>
              </a:spcBef>
              <a:spcAft>
                <a:spcPts val="0"/>
              </a:spcAft>
              <a:buSzPts val="12624"/>
              <a:buNone/>
              <a:defRPr sz="12624"/>
            </a:lvl3pPr>
            <a:lvl4pPr lvl="3">
              <a:spcBef>
                <a:spcPts val="0"/>
              </a:spcBef>
              <a:spcAft>
                <a:spcPts val="0"/>
              </a:spcAft>
              <a:buSzPts val="12624"/>
              <a:buNone/>
              <a:defRPr sz="12624"/>
            </a:lvl4pPr>
            <a:lvl5pPr lvl="4">
              <a:spcBef>
                <a:spcPts val="0"/>
              </a:spcBef>
              <a:spcAft>
                <a:spcPts val="0"/>
              </a:spcAft>
              <a:buSzPts val="12624"/>
              <a:buNone/>
              <a:defRPr sz="12624"/>
            </a:lvl5pPr>
            <a:lvl6pPr lvl="5">
              <a:spcBef>
                <a:spcPts val="0"/>
              </a:spcBef>
              <a:spcAft>
                <a:spcPts val="0"/>
              </a:spcAft>
              <a:buSzPts val="12624"/>
              <a:buNone/>
              <a:defRPr sz="12624"/>
            </a:lvl6pPr>
            <a:lvl7pPr lvl="6">
              <a:spcBef>
                <a:spcPts val="0"/>
              </a:spcBef>
              <a:spcAft>
                <a:spcPts val="0"/>
              </a:spcAft>
              <a:buSzPts val="12624"/>
              <a:buNone/>
              <a:defRPr sz="12624"/>
            </a:lvl7pPr>
            <a:lvl8pPr lvl="7">
              <a:spcBef>
                <a:spcPts val="0"/>
              </a:spcBef>
              <a:spcAft>
                <a:spcPts val="0"/>
              </a:spcAft>
              <a:buSzPts val="12624"/>
              <a:buNone/>
              <a:defRPr sz="12624"/>
            </a:lvl8pPr>
            <a:lvl9pPr lvl="8">
              <a:spcBef>
                <a:spcPts val="0"/>
              </a:spcBef>
              <a:spcAft>
                <a:spcPts val="0"/>
              </a:spcAft>
              <a:buSzPts val="12624"/>
              <a:buNone/>
              <a:defRPr sz="12624"/>
            </a:lvl9pPr>
          </a:lstStyle>
          <a:p/>
        </p:txBody>
      </p:sp>
      <p:sp>
        <p:nvSpPr>
          <p:cNvPr id="27" name="Google Shape;27;p6"/>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908102" y="4277585"/>
            <a:ext cx="8180700" cy="5818200"/>
          </a:xfrm>
          <a:prstGeom prst="rect">
            <a:avLst/>
          </a:prstGeom>
        </p:spPr>
        <p:txBody>
          <a:bodyPr anchorCtr="0" anchor="b" bIns="412200" lIns="412200" spcFirstLastPara="1" rIns="412200" wrap="square" tIns="412200">
            <a:normAutofit/>
          </a:bodyPr>
          <a:lstStyle>
            <a:lvl1pPr lvl="0">
              <a:spcBef>
                <a:spcPts val="0"/>
              </a:spcBef>
              <a:spcAft>
                <a:spcPts val="0"/>
              </a:spcAft>
              <a:buSzPts val="10821"/>
              <a:buNone/>
              <a:defRPr sz="10821"/>
            </a:lvl1pPr>
            <a:lvl2pPr lvl="1">
              <a:spcBef>
                <a:spcPts val="0"/>
              </a:spcBef>
              <a:spcAft>
                <a:spcPts val="0"/>
              </a:spcAft>
              <a:buSzPts val="10821"/>
              <a:buNone/>
              <a:defRPr sz="10821"/>
            </a:lvl2pPr>
            <a:lvl3pPr lvl="2">
              <a:spcBef>
                <a:spcPts val="0"/>
              </a:spcBef>
              <a:spcAft>
                <a:spcPts val="0"/>
              </a:spcAft>
              <a:buSzPts val="10821"/>
              <a:buNone/>
              <a:defRPr sz="10821"/>
            </a:lvl3pPr>
            <a:lvl4pPr lvl="3">
              <a:spcBef>
                <a:spcPts val="0"/>
              </a:spcBef>
              <a:spcAft>
                <a:spcPts val="0"/>
              </a:spcAft>
              <a:buSzPts val="10821"/>
              <a:buNone/>
              <a:defRPr sz="10821"/>
            </a:lvl4pPr>
            <a:lvl5pPr lvl="4">
              <a:spcBef>
                <a:spcPts val="0"/>
              </a:spcBef>
              <a:spcAft>
                <a:spcPts val="0"/>
              </a:spcAft>
              <a:buSzPts val="10821"/>
              <a:buNone/>
              <a:defRPr sz="10821"/>
            </a:lvl5pPr>
            <a:lvl6pPr lvl="5">
              <a:spcBef>
                <a:spcPts val="0"/>
              </a:spcBef>
              <a:spcAft>
                <a:spcPts val="0"/>
              </a:spcAft>
              <a:buSzPts val="10821"/>
              <a:buNone/>
              <a:defRPr sz="10821"/>
            </a:lvl6pPr>
            <a:lvl7pPr lvl="6">
              <a:spcBef>
                <a:spcPts val="0"/>
              </a:spcBef>
              <a:spcAft>
                <a:spcPts val="0"/>
              </a:spcAft>
              <a:buSzPts val="10821"/>
              <a:buNone/>
              <a:defRPr sz="10821"/>
            </a:lvl7pPr>
            <a:lvl8pPr lvl="7">
              <a:spcBef>
                <a:spcPts val="0"/>
              </a:spcBef>
              <a:spcAft>
                <a:spcPts val="0"/>
              </a:spcAft>
              <a:buSzPts val="10821"/>
              <a:buNone/>
              <a:defRPr sz="10821"/>
            </a:lvl8pPr>
            <a:lvl9pPr lvl="8">
              <a:spcBef>
                <a:spcPts val="0"/>
              </a:spcBef>
              <a:spcAft>
                <a:spcPts val="0"/>
              </a:spcAft>
              <a:buSzPts val="10821"/>
              <a:buNone/>
              <a:defRPr sz="10821"/>
            </a:lvl9pPr>
          </a:lstStyle>
          <a:p/>
        </p:txBody>
      </p:sp>
      <p:sp>
        <p:nvSpPr>
          <p:cNvPr id="30" name="Google Shape;30;p7"/>
          <p:cNvSpPr txBox="1"/>
          <p:nvPr>
            <p:ph idx="1" type="body"/>
          </p:nvPr>
        </p:nvSpPr>
        <p:spPr>
          <a:xfrm>
            <a:off x="908102" y="10698583"/>
            <a:ext cx="8180700" cy="24478200"/>
          </a:xfrm>
          <a:prstGeom prst="rect">
            <a:avLst/>
          </a:prstGeom>
        </p:spPr>
        <p:txBody>
          <a:bodyPr anchorCtr="0" anchor="t" bIns="412200" lIns="412200" spcFirstLastPara="1" rIns="412200" wrap="square" tIns="412200">
            <a:normAutofit/>
          </a:bodyPr>
          <a:lstStyle>
            <a:lvl1pPr indent="-572155" lvl="0" marL="457200">
              <a:spcBef>
                <a:spcPts val="0"/>
              </a:spcBef>
              <a:spcAft>
                <a:spcPts val="0"/>
              </a:spcAft>
              <a:buSzPts val="5410"/>
              <a:buChar char="●"/>
              <a:defRPr sz="5410"/>
            </a:lvl1pPr>
            <a:lvl2pPr indent="-572155" lvl="1" marL="914400">
              <a:spcBef>
                <a:spcPts val="0"/>
              </a:spcBef>
              <a:spcAft>
                <a:spcPts val="0"/>
              </a:spcAft>
              <a:buSzPts val="5410"/>
              <a:buChar char="○"/>
              <a:defRPr sz="5410"/>
            </a:lvl2pPr>
            <a:lvl3pPr indent="-572155" lvl="2" marL="1371600">
              <a:spcBef>
                <a:spcPts val="0"/>
              </a:spcBef>
              <a:spcAft>
                <a:spcPts val="0"/>
              </a:spcAft>
              <a:buSzPts val="5410"/>
              <a:buChar char="■"/>
              <a:defRPr sz="5410"/>
            </a:lvl3pPr>
            <a:lvl4pPr indent="-572155" lvl="3" marL="1828800">
              <a:spcBef>
                <a:spcPts val="0"/>
              </a:spcBef>
              <a:spcAft>
                <a:spcPts val="0"/>
              </a:spcAft>
              <a:buSzPts val="5410"/>
              <a:buChar char="●"/>
              <a:defRPr sz="5410"/>
            </a:lvl4pPr>
            <a:lvl5pPr indent="-572155" lvl="4" marL="2286000">
              <a:spcBef>
                <a:spcPts val="0"/>
              </a:spcBef>
              <a:spcAft>
                <a:spcPts val="0"/>
              </a:spcAft>
              <a:buSzPts val="5410"/>
              <a:buChar char="○"/>
              <a:defRPr sz="5410"/>
            </a:lvl5pPr>
            <a:lvl6pPr indent="-572155" lvl="5" marL="2743200">
              <a:spcBef>
                <a:spcPts val="0"/>
              </a:spcBef>
              <a:spcAft>
                <a:spcPts val="0"/>
              </a:spcAft>
              <a:buSzPts val="5410"/>
              <a:buChar char="■"/>
              <a:defRPr sz="5410"/>
            </a:lvl6pPr>
            <a:lvl7pPr indent="-572155" lvl="6" marL="3200400">
              <a:spcBef>
                <a:spcPts val="0"/>
              </a:spcBef>
              <a:spcAft>
                <a:spcPts val="0"/>
              </a:spcAft>
              <a:buSzPts val="5410"/>
              <a:buChar char="●"/>
              <a:defRPr sz="5410"/>
            </a:lvl7pPr>
            <a:lvl8pPr indent="-572155" lvl="7" marL="3657600">
              <a:spcBef>
                <a:spcPts val="0"/>
              </a:spcBef>
              <a:spcAft>
                <a:spcPts val="0"/>
              </a:spcAft>
              <a:buSzPts val="5410"/>
              <a:buChar char="○"/>
              <a:defRPr sz="5410"/>
            </a:lvl8pPr>
            <a:lvl9pPr indent="-572155" lvl="8" marL="4114800">
              <a:spcBef>
                <a:spcPts val="0"/>
              </a:spcBef>
              <a:spcAft>
                <a:spcPts val="0"/>
              </a:spcAft>
              <a:buSzPts val="5410"/>
              <a:buChar char="■"/>
              <a:defRPr sz="5410"/>
            </a:lvl9pPr>
          </a:lstStyle>
          <a:p/>
        </p:txBody>
      </p:sp>
      <p:sp>
        <p:nvSpPr>
          <p:cNvPr id="31" name="Google Shape;31;p7"/>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1428287" y="3465722"/>
            <a:ext cx="18552000" cy="31495200"/>
          </a:xfrm>
          <a:prstGeom prst="rect">
            <a:avLst/>
          </a:prstGeom>
        </p:spPr>
        <p:txBody>
          <a:bodyPr anchorCtr="0" anchor="ctr" bIns="412200" lIns="412200" spcFirstLastPara="1" rIns="412200" wrap="square" tIns="412200">
            <a:normAutofit/>
          </a:bodyPr>
          <a:lstStyle>
            <a:lvl1pPr lvl="0">
              <a:spcBef>
                <a:spcPts val="0"/>
              </a:spcBef>
              <a:spcAft>
                <a:spcPts val="0"/>
              </a:spcAft>
              <a:buSzPts val="21641"/>
              <a:buNone/>
              <a:defRPr sz="21641"/>
            </a:lvl1pPr>
            <a:lvl2pPr lvl="1">
              <a:spcBef>
                <a:spcPts val="0"/>
              </a:spcBef>
              <a:spcAft>
                <a:spcPts val="0"/>
              </a:spcAft>
              <a:buSzPts val="21641"/>
              <a:buNone/>
              <a:defRPr sz="21641"/>
            </a:lvl2pPr>
            <a:lvl3pPr lvl="2">
              <a:spcBef>
                <a:spcPts val="0"/>
              </a:spcBef>
              <a:spcAft>
                <a:spcPts val="0"/>
              </a:spcAft>
              <a:buSzPts val="21641"/>
              <a:buNone/>
              <a:defRPr sz="21641"/>
            </a:lvl3pPr>
            <a:lvl4pPr lvl="3">
              <a:spcBef>
                <a:spcPts val="0"/>
              </a:spcBef>
              <a:spcAft>
                <a:spcPts val="0"/>
              </a:spcAft>
              <a:buSzPts val="21641"/>
              <a:buNone/>
              <a:defRPr sz="21641"/>
            </a:lvl4pPr>
            <a:lvl5pPr lvl="4">
              <a:spcBef>
                <a:spcPts val="0"/>
              </a:spcBef>
              <a:spcAft>
                <a:spcPts val="0"/>
              </a:spcAft>
              <a:buSzPts val="21641"/>
              <a:buNone/>
              <a:defRPr sz="21641"/>
            </a:lvl5pPr>
            <a:lvl6pPr lvl="5">
              <a:spcBef>
                <a:spcPts val="0"/>
              </a:spcBef>
              <a:spcAft>
                <a:spcPts val="0"/>
              </a:spcAft>
              <a:buSzPts val="21641"/>
              <a:buNone/>
              <a:defRPr sz="21641"/>
            </a:lvl6pPr>
            <a:lvl7pPr lvl="6">
              <a:spcBef>
                <a:spcPts val="0"/>
              </a:spcBef>
              <a:spcAft>
                <a:spcPts val="0"/>
              </a:spcAft>
              <a:buSzPts val="21641"/>
              <a:buNone/>
              <a:defRPr sz="21641"/>
            </a:lvl7pPr>
            <a:lvl8pPr lvl="7">
              <a:spcBef>
                <a:spcPts val="0"/>
              </a:spcBef>
              <a:spcAft>
                <a:spcPts val="0"/>
              </a:spcAft>
              <a:buSzPts val="21641"/>
              <a:buNone/>
              <a:defRPr sz="21641"/>
            </a:lvl8pPr>
            <a:lvl9pPr lvl="8">
              <a:spcBef>
                <a:spcPts val="0"/>
              </a:spcBef>
              <a:spcAft>
                <a:spcPts val="0"/>
              </a:spcAft>
              <a:buSzPts val="21641"/>
              <a:buNone/>
              <a:defRPr sz="21641"/>
            </a:lvl9pPr>
          </a:lstStyle>
          <a:p/>
        </p:txBody>
      </p:sp>
      <p:sp>
        <p:nvSpPr>
          <p:cNvPr id="34" name="Google Shape;34;p8"/>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13320000" y="-962"/>
            <a:ext cx="13320000" cy="39600000"/>
          </a:xfrm>
          <a:prstGeom prst="rect">
            <a:avLst/>
          </a:prstGeom>
          <a:solidFill>
            <a:schemeClr val="lt2"/>
          </a:solidFill>
          <a:ln>
            <a:noFill/>
          </a:ln>
        </p:spPr>
        <p:txBody>
          <a:bodyPr anchorCtr="0" anchor="ctr" bIns="412200" lIns="412200" spcFirstLastPara="1" rIns="412200" wrap="square" tIns="4122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773504" y="9494261"/>
            <a:ext cx="11785200" cy="11412300"/>
          </a:xfrm>
          <a:prstGeom prst="rect">
            <a:avLst/>
          </a:prstGeom>
        </p:spPr>
        <p:txBody>
          <a:bodyPr anchorCtr="0" anchor="b" bIns="412200" lIns="412200" spcFirstLastPara="1" rIns="412200" wrap="square" tIns="412200">
            <a:normAutofit/>
          </a:bodyPr>
          <a:lstStyle>
            <a:lvl1pPr lvl="0" algn="ctr">
              <a:spcBef>
                <a:spcPts val="0"/>
              </a:spcBef>
              <a:spcAft>
                <a:spcPts val="0"/>
              </a:spcAft>
              <a:buSzPts val="18936"/>
              <a:buNone/>
              <a:defRPr sz="18936"/>
            </a:lvl1pPr>
            <a:lvl2pPr lvl="1" algn="ctr">
              <a:spcBef>
                <a:spcPts val="0"/>
              </a:spcBef>
              <a:spcAft>
                <a:spcPts val="0"/>
              </a:spcAft>
              <a:buSzPts val="18936"/>
              <a:buNone/>
              <a:defRPr sz="18936"/>
            </a:lvl2pPr>
            <a:lvl3pPr lvl="2" algn="ctr">
              <a:spcBef>
                <a:spcPts val="0"/>
              </a:spcBef>
              <a:spcAft>
                <a:spcPts val="0"/>
              </a:spcAft>
              <a:buSzPts val="18936"/>
              <a:buNone/>
              <a:defRPr sz="18936"/>
            </a:lvl3pPr>
            <a:lvl4pPr lvl="3" algn="ctr">
              <a:spcBef>
                <a:spcPts val="0"/>
              </a:spcBef>
              <a:spcAft>
                <a:spcPts val="0"/>
              </a:spcAft>
              <a:buSzPts val="18936"/>
              <a:buNone/>
              <a:defRPr sz="18936"/>
            </a:lvl4pPr>
            <a:lvl5pPr lvl="4" algn="ctr">
              <a:spcBef>
                <a:spcPts val="0"/>
              </a:spcBef>
              <a:spcAft>
                <a:spcPts val="0"/>
              </a:spcAft>
              <a:buSzPts val="18936"/>
              <a:buNone/>
              <a:defRPr sz="18936"/>
            </a:lvl5pPr>
            <a:lvl6pPr lvl="5" algn="ctr">
              <a:spcBef>
                <a:spcPts val="0"/>
              </a:spcBef>
              <a:spcAft>
                <a:spcPts val="0"/>
              </a:spcAft>
              <a:buSzPts val="18936"/>
              <a:buNone/>
              <a:defRPr sz="18936"/>
            </a:lvl6pPr>
            <a:lvl7pPr lvl="6" algn="ctr">
              <a:spcBef>
                <a:spcPts val="0"/>
              </a:spcBef>
              <a:spcAft>
                <a:spcPts val="0"/>
              </a:spcAft>
              <a:buSzPts val="18936"/>
              <a:buNone/>
              <a:defRPr sz="18936"/>
            </a:lvl7pPr>
            <a:lvl8pPr lvl="7" algn="ctr">
              <a:spcBef>
                <a:spcPts val="0"/>
              </a:spcBef>
              <a:spcAft>
                <a:spcPts val="0"/>
              </a:spcAft>
              <a:buSzPts val="18936"/>
              <a:buNone/>
              <a:defRPr sz="18936"/>
            </a:lvl8pPr>
            <a:lvl9pPr lvl="8" algn="ctr">
              <a:spcBef>
                <a:spcPts val="0"/>
              </a:spcBef>
              <a:spcAft>
                <a:spcPts val="0"/>
              </a:spcAft>
              <a:buSzPts val="18936"/>
              <a:buNone/>
              <a:defRPr sz="18936"/>
            </a:lvl9pPr>
          </a:lstStyle>
          <a:p/>
        </p:txBody>
      </p:sp>
      <p:sp>
        <p:nvSpPr>
          <p:cNvPr id="38" name="Google Shape;38;p9"/>
          <p:cNvSpPr txBox="1"/>
          <p:nvPr>
            <p:ph idx="1" type="subTitle"/>
          </p:nvPr>
        </p:nvSpPr>
        <p:spPr>
          <a:xfrm>
            <a:off x="773504" y="21580980"/>
            <a:ext cx="11785200" cy="9509100"/>
          </a:xfrm>
          <a:prstGeom prst="rect">
            <a:avLst/>
          </a:prstGeom>
        </p:spPr>
        <p:txBody>
          <a:bodyPr anchorCtr="0" anchor="t" bIns="412200" lIns="412200" spcFirstLastPara="1" rIns="412200" wrap="square" tIns="412200">
            <a:normAutofit/>
          </a:bodyPr>
          <a:lstStyle>
            <a:lvl1pPr lvl="0" algn="ctr">
              <a:lnSpc>
                <a:spcPct val="100000"/>
              </a:lnSpc>
              <a:spcBef>
                <a:spcPts val="0"/>
              </a:spcBef>
              <a:spcAft>
                <a:spcPts val="0"/>
              </a:spcAft>
              <a:buSzPts val="9468"/>
              <a:buNone/>
              <a:defRPr sz="9468"/>
            </a:lvl1pPr>
            <a:lvl2pPr lvl="1" algn="ctr">
              <a:lnSpc>
                <a:spcPct val="100000"/>
              </a:lnSpc>
              <a:spcBef>
                <a:spcPts val="0"/>
              </a:spcBef>
              <a:spcAft>
                <a:spcPts val="0"/>
              </a:spcAft>
              <a:buSzPts val="9468"/>
              <a:buNone/>
              <a:defRPr sz="9468"/>
            </a:lvl2pPr>
            <a:lvl3pPr lvl="2" algn="ctr">
              <a:lnSpc>
                <a:spcPct val="100000"/>
              </a:lnSpc>
              <a:spcBef>
                <a:spcPts val="0"/>
              </a:spcBef>
              <a:spcAft>
                <a:spcPts val="0"/>
              </a:spcAft>
              <a:buSzPts val="9468"/>
              <a:buNone/>
              <a:defRPr sz="9468"/>
            </a:lvl3pPr>
            <a:lvl4pPr lvl="3" algn="ctr">
              <a:lnSpc>
                <a:spcPct val="100000"/>
              </a:lnSpc>
              <a:spcBef>
                <a:spcPts val="0"/>
              </a:spcBef>
              <a:spcAft>
                <a:spcPts val="0"/>
              </a:spcAft>
              <a:buSzPts val="9468"/>
              <a:buNone/>
              <a:defRPr sz="9468"/>
            </a:lvl4pPr>
            <a:lvl5pPr lvl="4" algn="ctr">
              <a:lnSpc>
                <a:spcPct val="100000"/>
              </a:lnSpc>
              <a:spcBef>
                <a:spcPts val="0"/>
              </a:spcBef>
              <a:spcAft>
                <a:spcPts val="0"/>
              </a:spcAft>
              <a:buSzPts val="9468"/>
              <a:buNone/>
              <a:defRPr sz="9468"/>
            </a:lvl5pPr>
            <a:lvl6pPr lvl="5" algn="ctr">
              <a:lnSpc>
                <a:spcPct val="100000"/>
              </a:lnSpc>
              <a:spcBef>
                <a:spcPts val="0"/>
              </a:spcBef>
              <a:spcAft>
                <a:spcPts val="0"/>
              </a:spcAft>
              <a:buSzPts val="9468"/>
              <a:buNone/>
              <a:defRPr sz="9468"/>
            </a:lvl6pPr>
            <a:lvl7pPr lvl="6" algn="ctr">
              <a:lnSpc>
                <a:spcPct val="100000"/>
              </a:lnSpc>
              <a:spcBef>
                <a:spcPts val="0"/>
              </a:spcBef>
              <a:spcAft>
                <a:spcPts val="0"/>
              </a:spcAft>
              <a:buSzPts val="9468"/>
              <a:buNone/>
              <a:defRPr sz="9468"/>
            </a:lvl7pPr>
            <a:lvl8pPr lvl="7" algn="ctr">
              <a:lnSpc>
                <a:spcPct val="100000"/>
              </a:lnSpc>
              <a:spcBef>
                <a:spcPts val="0"/>
              </a:spcBef>
              <a:spcAft>
                <a:spcPts val="0"/>
              </a:spcAft>
              <a:buSzPts val="9468"/>
              <a:buNone/>
              <a:defRPr sz="9468"/>
            </a:lvl8pPr>
            <a:lvl9pPr lvl="8" algn="ctr">
              <a:lnSpc>
                <a:spcPct val="100000"/>
              </a:lnSpc>
              <a:spcBef>
                <a:spcPts val="0"/>
              </a:spcBef>
              <a:spcAft>
                <a:spcPts val="0"/>
              </a:spcAft>
              <a:buSzPts val="9468"/>
              <a:buNone/>
              <a:defRPr sz="9468"/>
            </a:lvl9pPr>
          </a:lstStyle>
          <a:p/>
        </p:txBody>
      </p:sp>
      <p:sp>
        <p:nvSpPr>
          <p:cNvPr id="39" name="Google Shape;39;p9"/>
          <p:cNvSpPr txBox="1"/>
          <p:nvPr>
            <p:ph idx="2" type="body"/>
          </p:nvPr>
        </p:nvSpPr>
        <p:spPr>
          <a:xfrm>
            <a:off x="14390669" y="5574681"/>
            <a:ext cx="11178600" cy="28448700"/>
          </a:xfrm>
          <a:prstGeom prst="rect">
            <a:avLst/>
          </a:prstGeom>
        </p:spPr>
        <p:txBody>
          <a:bodyPr anchorCtr="0" anchor="ctr" bIns="412200" lIns="412200" spcFirstLastPara="1" rIns="412200" wrap="square" tIns="412200">
            <a:normAutofit/>
          </a:bodyPr>
          <a:lstStyle>
            <a:lvl1pPr indent="-743934" lvl="0" marL="457200">
              <a:spcBef>
                <a:spcPts val="0"/>
              </a:spcBef>
              <a:spcAft>
                <a:spcPts val="0"/>
              </a:spcAft>
              <a:buSzPts val="8115"/>
              <a:buChar char="●"/>
              <a:defRPr sz="8115"/>
            </a:lvl1pPr>
            <a:lvl2pPr indent="-629415" lvl="1" marL="914400">
              <a:spcBef>
                <a:spcPts val="0"/>
              </a:spcBef>
              <a:spcAft>
                <a:spcPts val="0"/>
              </a:spcAft>
              <a:buSzPts val="6312"/>
              <a:buChar char="○"/>
              <a:defRPr sz="6312"/>
            </a:lvl2pPr>
            <a:lvl3pPr indent="-629415" lvl="2" marL="1371600">
              <a:spcBef>
                <a:spcPts val="0"/>
              </a:spcBef>
              <a:spcAft>
                <a:spcPts val="0"/>
              </a:spcAft>
              <a:buSzPts val="6312"/>
              <a:buChar char="■"/>
              <a:defRPr sz="6312"/>
            </a:lvl3pPr>
            <a:lvl4pPr indent="-629414" lvl="3" marL="1828800">
              <a:spcBef>
                <a:spcPts val="0"/>
              </a:spcBef>
              <a:spcAft>
                <a:spcPts val="0"/>
              </a:spcAft>
              <a:buSzPts val="6312"/>
              <a:buChar char="●"/>
              <a:defRPr sz="6312"/>
            </a:lvl4pPr>
            <a:lvl5pPr indent="-629414" lvl="4" marL="2286000">
              <a:spcBef>
                <a:spcPts val="0"/>
              </a:spcBef>
              <a:spcAft>
                <a:spcPts val="0"/>
              </a:spcAft>
              <a:buSzPts val="6312"/>
              <a:buChar char="○"/>
              <a:defRPr sz="6312"/>
            </a:lvl5pPr>
            <a:lvl6pPr indent="-629414" lvl="5" marL="2743200">
              <a:spcBef>
                <a:spcPts val="0"/>
              </a:spcBef>
              <a:spcAft>
                <a:spcPts val="0"/>
              </a:spcAft>
              <a:buSzPts val="6312"/>
              <a:buChar char="■"/>
              <a:defRPr sz="6312"/>
            </a:lvl6pPr>
            <a:lvl7pPr indent="-629414" lvl="6" marL="3200400">
              <a:spcBef>
                <a:spcPts val="0"/>
              </a:spcBef>
              <a:spcAft>
                <a:spcPts val="0"/>
              </a:spcAft>
              <a:buSzPts val="6312"/>
              <a:buChar char="●"/>
              <a:defRPr sz="6312"/>
            </a:lvl7pPr>
            <a:lvl8pPr indent="-629414" lvl="7" marL="3657600">
              <a:spcBef>
                <a:spcPts val="0"/>
              </a:spcBef>
              <a:spcAft>
                <a:spcPts val="0"/>
              </a:spcAft>
              <a:buSzPts val="6312"/>
              <a:buChar char="○"/>
              <a:defRPr sz="6312"/>
            </a:lvl8pPr>
            <a:lvl9pPr indent="-629415" lvl="8" marL="4114800">
              <a:spcBef>
                <a:spcPts val="0"/>
              </a:spcBef>
              <a:spcAft>
                <a:spcPts val="0"/>
              </a:spcAft>
              <a:buSzPts val="6312"/>
              <a:buChar char="■"/>
              <a:defRPr sz="6312"/>
            </a:lvl9pPr>
          </a:lstStyle>
          <a:p/>
        </p:txBody>
      </p:sp>
      <p:sp>
        <p:nvSpPr>
          <p:cNvPr id="40" name="Google Shape;40;p9"/>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908102" y="32571356"/>
            <a:ext cx="17476800" cy="4658700"/>
          </a:xfrm>
          <a:prstGeom prst="rect">
            <a:avLst/>
          </a:prstGeom>
        </p:spPr>
        <p:txBody>
          <a:bodyPr anchorCtr="0" anchor="ctr" bIns="412200" lIns="412200" spcFirstLastPara="1" rIns="412200" wrap="square" tIns="412200">
            <a:normAutofit/>
          </a:bodyPr>
          <a:lstStyle>
            <a:lvl1pPr indent="-228600" lvl="0" marL="457200">
              <a:lnSpc>
                <a:spcPct val="100000"/>
              </a:lnSpc>
              <a:spcBef>
                <a:spcPts val="0"/>
              </a:spcBef>
              <a:spcAft>
                <a:spcPts val="0"/>
              </a:spcAft>
              <a:buSzPts val="8115"/>
              <a:buNone/>
              <a:defRPr sz="8115"/>
            </a:lvl1pPr>
          </a:lstStyle>
          <a:p/>
        </p:txBody>
      </p:sp>
      <p:sp>
        <p:nvSpPr>
          <p:cNvPr id="43" name="Google Shape;43;p10"/>
          <p:cNvSpPr txBox="1"/>
          <p:nvPr>
            <p:ph idx="12" type="sldNum"/>
          </p:nvPr>
        </p:nvSpPr>
        <p:spPr>
          <a:xfrm>
            <a:off x="24683539" y="35902282"/>
            <a:ext cx="1598700" cy="3030300"/>
          </a:xfrm>
          <a:prstGeom prst="rect">
            <a:avLst/>
          </a:prstGeom>
        </p:spPr>
        <p:txBody>
          <a:bodyPr anchorCtr="0" anchor="ctr" bIns="412200" lIns="412200" spcFirstLastPara="1" rIns="412200" wrap="square" tIns="412200">
            <a:normAutofit/>
          </a:bodyPr>
          <a:lstStyle>
            <a:lvl1pPr lvl="0">
              <a:buNone/>
              <a:defRPr sz="4509"/>
            </a:lvl1pPr>
            <a:lvl2pPr lvl="1">
              <a:buNone/>
              <a:defRPr sz="4509"/>
            </a:lvl2pPr>
            <a:lvl3pPr lvl="2">
              <a:buNone/>
              <a:defRPr sz="4509"/>
            </a:lvl3pPr>
            <a:lvl4pPr lvl="3">
              <a:buNone/>
              <a:defRPr sz="4509"/>
            </a:lvl4pPr>
            <a:lvl5pPr lvl="4">
              <a:buNone/>
              <a:defRPr sz="4509"/>
            </a:lvl5pPr>
            <a:lvl6pPr lvl="5">
              <a:buNone/>
              <a:defRPr sz="4509"/>
            </a:lvl6pPr>
            <a:lvl7pPr lvl="6">
              <a:buNone/>
              <a:defRPr sz="4509"/>
            </a:lvl7pPr>
            <a:lvl8pPr lvl="7">
              <a:buNone/>
              <a:defRPr sz="4509"/>
            </a:lvl8pPr>
            <a:lvl9pPr lvl="8">
              <a:buNone/>
              <a:defRPr sz="4509"/>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908102" y="3426264"/>
            <a:ext cx="24823800" cy="4409100"/>
          </a:xfrm>
          <a:prstGeom prst="rect">
            <a:avLst/>
          </a:prstGeom>
          <a:noFill/>
          <a:ln>
            <a:noFill/>
          </a:ln>
        </p:spPr>
        <p:txBody>
          <a:bodyPr anchorCtr="0" anchor="t" bIns="412200" lIns="412200" spcFirstLastPara="1" rIns="412200" wrap="square" tIns="412200">
            <a:normAutofit/>
          </a:bodyPr>
          <a:lstStyle>
            <a:lvl1pPr lvl="0">
              <a:spcBef>
                <a:spcPts val="0"/>
              </a:spcBef>
              <a:spcAft>
                <a:spcPts val="0"/>
              </a:spcAft>
              <a:buClr>
                <a:schemeClr val="dk1"/>
              </a:buClr>
              <a:buSzPts val="12624"/>
              <a:buNone/>
              <a:defRPr sz="12624">
                <a:solidFill>
                  <a:schemeClr val="dk1"/>
                </a:solidFill>
              </a:defRPr>
            </a:lvl1pPr>
            <a:lvl2pPr lvl="1">
              <a:spcBef>
                <a:spcPts val="0"/>
              </a:spcBef>
              <a:spcAft>
                <a:spcPts val="0"/>
              </a:spcAft>
              <a:buClr>
                <a:schemeClr val="dk1"/>
              </a:buClr>
              <a:buSzPts val="12624"/>
              <a:buNone/>
              <a:defRPr sz="12624">
                <a:solidFill>
                  <a:schemeClr val="dk1"/>
                </a:solidFill>
              </a:defRPr>
            </a:lvl2pPr>
            <a:lvl3pPr lvl="2">
              <a:spcBef>
                <a:spcPts val="0"/>
              </a:spcBef>
              <a:spcAft>
                <a:spcPts val="0"/>
              </a:spcAft>
              <a:buClr>
                <a:schemeClr val="dk1"/>
              </a:buClr>
              <a:buSzPts val="12624"/>
              <a:buNone/>
              <a:defRPr sz="12624">
                <a:solidFill>
                  <a:schemeClr val="dk1"/>
                </a:solidFill>
              </a:defRPr>
            </a:lvl3pPr>
            <a:lvl4pPr lvl="3">
              <a:spcBef>
                <a:spcPts val="0"/>
              </a:spcBef>
              <a:spcAft>
                <a:spcPts val="0"/>
              </a:spcAft>
              <a:buClr>
                <a:schemeClr val="dk1"/>
              </a:buClr>
              <a:buSzPts val="12624"/>
              <a:buNone/>
              <a:defRPr sz="12624">
                <a:solidFill>
                  <a:schemeClr val="dk1"/>
                </a:solidFill>
              </a:defRPr>
            </a:lvl4pPr>
            <a:lvl5pPr lvl="4">
              <a:spcBef>
                <a:spcPts val="0"/>
              </a:spcBef>
              <a:spcAft>
                <a:spcPts val="0"/>
              </a:spcAft>
              <a:buClr>
                <a:schemeClr val="dk1"/>
              </a:buClr>
              <a:buSzPts val="12624"/>
              <a:buNone/>
              <a:defRPr sz="12624">
                <a:solidFill>
                  <a:schemeClr val="dk1"/>
                </a:solidFill>
              </a:defRPr>
            </a:lvl5pPr>
            <a:lvl6pPr lvl="5">
              <a:spcBef>
                <a:spcPts val="0"/>
              </a:spcBef>
              <a:spcAft>
                <a:spcPts val="0"/>
              </a:spcAft>
              <a:buClr>
                <a:schemeClr val="dk1"/>
              </a:buClr>
              <a:buSzPts val="12624"/>
              <a:buNone/>
              <a:defRPr sz="12624">
                <a:solidFill>
                  <a:schemeClr val="dk1"/>
                </a:solidFill>
              </a:defRPr>
            </a:lvl6pPr>
            <a:lvl7pPr lvl="6">
              <a:spcBef>
                <a:spcPts val="0"/>
              </a:spcBef>
              <a:spcAft>
                <a:spcPts val="0"/>
              </a:spcAft>
              <a:buClr>
                <a:schemeClr val="dk1"/>
              </a:buClr>
              <a:buSzPts val="12624"/>
              <a:buNone/>
              <a:defRPr sz="12624">
                <a:solidFill>
                  <a:schemeClr val="dk1"/>
                </a:solidFill>
              </a:defRPr>
            </a:lvl7pPr>
            <a:lvl8pPr lvl="7">
              <a:spcBef>
                <a:spcPts val="0"/>
              </a:spcBef>
              <a:spcAft>
                <a:spcPts val="0"/>
              </a:spcAft>
              <a:buClr>
                <a:schemeClr val="dk1"/>
              </a:buClr>
              <a:buSzPts val="12624"/>
              <a:buNone/>
              <a:defRPr sz="12624">
                <a:solidFill>
                  <a:schemeClr val="dk1"/>
                </a:solidFill>
              </a:defRPr>
            </a:lvl8pPr>
            <a:lvl9pPr lvl="8">
              <a:spcBef>
                <a:spcPts val="0"/>
              </a:spcBef>
              <a:spcAft>
                <a:spcPts val="0"/>
              </a:spcAft>
              <a:buClr>
                <a:schemeClr val="dk1"/>
              </a:buClr>
              <a:buSzPts val="12624"/>
              <a:buNone/>
              <a:defRPr sz="12624">
                <a:solidFill>
                  <a:schemeClr val="dk1"/>
                </a:solidFill>
              </a:defRPr>
            </a:lvl9pPr>
          </a:lstStyle>
          <a:p/>
        </p:txBody>
      </p:sp>
      <p:sp>
        <p:nvSpPr>
          <p:cNvPr id="7" name="Google Shape;7;p1"/>
          <p:cNvSpPr txBox="1"/>
          <p:nvPr>
            <p:ph idx="1" type="body"/>
          </p:nvPr>
        </p:nvSpPr>
        <p:spPr>
          <a:xfrm>
            <a:off x="908102" y="8872948"/>
            <a:ext cx="24823800" cy="26303100"/>
          </a:xfrm>
          <a:prstGeom prst="rect">
            <a:avLst/>
          </a:prstGeom>
          <a:noFill/>
          <a:ln>
            <a:noFill/>
          </a:ln>
        </p:spPr>
        <p:txBody>
          <a:bodyPr anchorCtr="0" anchor="t" bIns="412200" lIns="412200" spcFirstLastPara="1" rIns="412200" wrap="square" tIns="412200">
            <a:normAutofit/>
          </a:bodyPr>
          <a:lstStyle>
            <a:lvl1pPr indent="-743934" lvl="0" marL="457200">
              <a:lnSpc>
                <a:spcPct val="115000"/>
              </a:lnSpc>
              <a:spcBef>
                <a:spcPts val="0"/>
              </a:spcBef>
              <a:spcAft>
                <a:spcPts val="0"/>
              </a:spcAft>
              <a:buClr>
                <a:schemeClr val="dk2"/>
              </a:buClr>
              <a:buSzPts val="8115"/>
              <a:buChar char="●"/>
              <a:defRPr sz="8115">
                <a:solidFill>
                  <a:schemeClr val="dk2"/>
                </a:solidFill>
              </a:defRPr>
            </a:lvl1pPr>
            <a:lvl2pPr indent="-629415" lvl="1" marL="914400">
              <a:lnSpc>
                <a:spcPct val="115000"/>
              </a:lnSpc>
              <a:spcBef>
                <a:spcPts val="0"/>
              </a:spcBef>
              <a:spcAft>
                <a:spcPts val="0"/>
              </a:spcAft>
              <a:buClr>
                <a:schemeClr val="dk2"/>
              </a:buClr>
              <a:buSzPts val="6312"/>
              <a:buChar char="○"/>
              <a:defRPr sz="6312">
                <a:solidFill>
                  <a:schemeClr val="dk2"/>
                </a:solidFill>
              </a:defRPr>
            </a:lvl2pPr>
            <a:lvl3pPr indent="-629415" lvl="2" marL="1371600">
              <a:lnSpc>
                <a:spcPct val="115000"/>
              </a:lnSpc>
              <a:spcBef>
                <a:spcPts val="0"/>
              </a:spcBef>
              <a:spcAft>
                <a:spcPts val="0"/>
              </a:spcAft>
              <a:buClr>
                <a:schemeClr val="dk2"/>
              </a:buClr>
              <a:buSzPts val="6312"/>
              <a:buChar char="■"/>
              <a:defRPr sz="6312">
                <a:solidFill>
                  <a:schemeClr val="dk2"/>
                </a:solidFill>
              </a:defRPr>
            </a:lvl3pPr>
            <a:lvl4pPr indent="-629414" lvl="3" marL="1828800">
              <a:lnSpc>
                <a:spcPct val="115000"/>
              </a:lnSpc>
              <a:spcBef>
                <a:spcPts val="0"/>
              </a:spcBef>
              <a:spcAft>
                <a:spcPts val="0"/>
              </a:spcAft>
              <a:buClr>
                <a:schemeClr val="dk2"/>
              </a:buClr>
              <a:buSzPts val="6312"/>
              <a:buChar char="●"/>
              <a:defRPr sz="6312">
                <a:solidFill>
                  <a:schemeClr val="dk2"/>
                </a:solidFill>
              </a:defRPr>
            </a:lvl4pPr>
            <a:lvl5pPr indent="-629414" lvl="4" marL="2286000">
              <a:lnSpc>
                <a:spcPct val="115000"/>
              </a:lnSpc>
              <a:spcBef>
                <a:spcPts val="0"/>
              </a:spcBef>
              <a:spcAft>
                <a:spcPts val="0"/>
              </a:spcAft>
              <a:buClr>
                <a:schemeClr val="dk2"/>
              </a:buClr>
              <a:buSzPts val="6312"/>
              <a:buChar char="○"/>
              <a:defRPr sz="6312">
                <a:solidFill>
                  <a:schemeClr val="dk2"/>
                </a:solidFill>
              </a:defRPr>
            </a:lvl5pPr>
            <a:lvl6pPr indent="-629414" lvl="5" marL="2743200">
              <a:lnSpc>
                <a:spcPct val="115000"/>
              </a:lnSpc>
              <a:spcBef>
                <a:spcPts val="0"/>
              </a:spcBef>
              <a:spcAft>
                <a:spcPts val="0"/>
              </a:spcAft>
              <a:buClr>
                <a:schemeClr val="dk2"/>
              </a:buClr>
              <a:buSzPts val="6312"/>
              <a:buChar char="■"/>
              <a:defRPr sz="6312">
                <a:solidFill>
                  <a:schemeClr val="dk2"/>
                </a:solidFill>
              </a:defRPr>
            </a:lvl6pPr>
            <a:lvl7pPr indent="-629414" lvl="6" marL="3200400">
              <a:lnSpc>
                <a:spcPct val="115000"/>
              </a:lnSpc>
              <a:spcBef>
                <a:spcPts val="0"/>
              </a:spcBef>
              <a:spcAft>
                <a:spcPts val="0"/>
              </a:spcAft>
              <a:buClr>
                <a:schemeClr val="dk2"/>
              </a:buClr>
              <a:buSzPts val="6312"/>
              <a:buChar char="●"/>
              <a:defRPr sz="6312">
                <a:solidFill>
                  <a:schemeClr val="dk2"/>
                </a:solidFill>
              </a:defRPr>
            </a:lvl7pPr>
            <a:lvl8pPr indent="-629414" lvl="7" marL="3657600">
              <a:lnSpc>
                <a:spcPct val="115000"/>
              </a:lnSpc>
              <a:spcBef>
                <a:spcPts val="0"/>
              </a:spcBef>
              <a:spcAft>
                <a:spcPts val="0"/>
              </a:spcAft>
              <a:buClr>
                <a:schemeClr val="dk2"/>
              </a:buClr>
              <a:buSzPts val="6312"/>
              <a:buChar char="○"/>
              <a:defRPr sz="6312">
                <a:solidFill>
                  <a:schemeClr val="dk2"/>
                </a:solidFill>
              </a:defRPr>
            </a:lvl8pPr>
            <a:lvl9pPr indent="-629415" lvl="8" marL="4114800">
              <a:lnSpc>
                <a:spcPct val="115000"/>
              </a:lnSpc>
              <a:spcBef>
                <a:spcPts val="0"/>
              </a:spcBef>
              <a:spcAft>
                <a:spcPts val="0"/>
              </a:spcAft>
              <a:buClr>
                <a:schemeClr val="dk2"/>
              </a:buClr>
              <a:buSzPts val="6312"/>
              <a:buChar char="■"/>
              <a:defRPr sz="6312">
                <a:solidFill>
                  <a:schemeClr val="dk2"/>
                </a:solidFill>
              </a:defRPr>
            </a:lvl9pPr>
          </a:lstStyle>
          <a:p/>
        </p:txBody>
      </p:sp>
      <p:sp>
        <p:nvSpPr>
          <p:cNvPr id="8" name="Google Shape;8;p1"/>
          <p:cNvSpPr txBox="1"/>
          <p:nvPr>
            <p:ph idx="12" type="sldNum"/>
          </p:nvPr>
        </p:nvSpPr>
        <p:spPr>
          <a:xfrm>
            <a:off x="24683539" y="35902282"/>
            <a:ext cx="1598700" cy="3030300"/>
          </a:xfrm>
          <a:prstGeom prst="rect">
            <a:avLst/>
          </a:prstGeom>
          <a:noFill/>
          <a:ln>
            <a:noFill/>
          </a:ln>
        </p:spPr>
        <p:txBody>
          <a:bodyPr anchorCtr="0" anchor="ctr" bIns="412200" lIns="412200" spcFirstLastPara="1" rIns="412200" wrap="square" tIns="412200">
            <a:normAutofit/>
          </a:bodyPr>
          <a:lstStyle>
            <a:lvl1pPr lvl="0" algn="r">
              <a:buNone/>
              <a:defRPr sz="4509">
                <a:solidFill>
                  <a:schemeClr val="dk2"/>
                </a:solidFill>
              </a:defRPr>
            </a:lvl1pPr>
            <a:lvl2pPr lvl="1" algn="r">
              <a:buNone/>
              <a:defRPr sz="4509">
                <a:solidFill>
                  <a:schemeClr val="dk2"/>
                </a:solidFill>
              </a:defRPr>
            </a:lvl2pPr>
            <a:lvl3pPr lvl="2" algn="r">
              <a:buNone/>
              <a:defRPr sz="4509">
                <a:solidFill>
                  <a:schemeClr val="dk2"/>
                </a:solidFill>
              </a:defRPr>
            </a:lvl3pPr>
            <a:lvl4pPr lvl="3" algn="r">
              <a:buNone/>
              <a:defRPr sz="4509">
                <a:solidFill>
                  <a:schemeClr val="dk2"/>
                </a:solidFill>
              </a:defRPr>
            </a:lvl4pPr>
            <a:lvl5pPr lvl="4" algn="r">
              <a:buNone/>
              <a:defRPr sz="4509">
                <a:solidFill>
                  <a:schemeClr val="dk2"/>
                </a:solidFill>
              </a:defRPr>
            </a:lvl5pPr>
            <a:lvl6pPr lvl="5" algn="r">
              <a:buNone/>
              <a:defRPr sz="4509">
                <a:solidFill>
                  <a:schemeClr val="dk2"/>
                </a:solidFill>
              </a:defRPr>
            </a:lvl6pPr>
            <a:lvl7pPr lvl="6" algn="r">
              <a:buNone/>
              <a:defRPr sz="4509">
                <a:solidFill>
                  <a:schemeClr val="dk2"/>
                </a:solidFill>
              </a:defRPr>
            </a:lvl7pPr>
            <a:lvl8pPr lvl="7" algn="r">
              <a:buNone/>
              <a:defRPr sz="4509">
                <a:solidFill>
                  <a:schemeClr val="dk2"/>
                </a:solidFill>
              </a:defRPr>
            </a:lvl8pPr>
            <a:lvl9pPr lvl="8" algn="r">
              <a:buNone/>
              <a:defRPr sz="4509">
                <a:solidFill>
                  <a:schemeClr val="dk2"/>
                </a:solidFill>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1264450" y="5140092"/>
            <a:ext cx="24041700" cy="1416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8004">
                <a:solidFill>
                  <a:srgbClr val="0D5080"/>
                </a:solidFill>
                <a:latin typeface="Roboto"/>
                <a:ea typeface="Roboto"/>
                <a:cs typeface="Roboto"/>
                <a:sym typeface="Roboto"/>
              </a:rPr>
              <a:t>Título del Póster </a:t>
            </a:r>
            <a:r>
              <a:rPr b="1" lang="es-419" sz="3600">
                <a:solidFill>
                  <a:srgbClr val="0D5080"/>
                </a:solidFill>
                <a:latin typeface="Roboto"/>
                <a:ea typeface="Roboto"/>
                <a:cs typeface="Roboto"/>
                <a:sym typeface="Roboto"/>
              </a:rPr>
              <a:t>(Roboto, Negrita, 80 pt.)</a:t>
            </a:r>
            <a:endParaRPr b="1" sz="3600">
              <a:solidFill>
                <a:srgbClr val="0D5080"/>
              </a:solidFill>
              <a:latin typeface="Roboto"/>
              <a:ea typeface="Roboto"/>
              <a:cs typeface="Roboto"/>
              <a:sym typeface="Roboto"/>
            </a:endParaRPr>
          </a:p>
        </p:txBody>
      </p:sp>
      <p:sp>
        <p:nvSpPr>
          <p:cNvPr id="55" name="Google Shape;55;p13"/>
          <p:cNvSpPr txBox="1"/>
          <p:nvPr/>
        </p:nvSpPr>
        <p:spPr>
          <a:xfrm>
            <a:off x="1264350" y="6761500"/>
            <a:ext cx="24041700" cy="221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4400">
                <a:solidFill>
                  <a:srgbClr val="595959"/>
                </a:solidFill>
                <a:latin typeface="Roboto"/>
                <a:ea typeface="Roboto"/>
                <a:cs typeface="Roboto"/>
                <a:sym typeface="Roboto"/>
              </a:rPr>
              <a:t>Autores, Apellido e inicial de nombres, subrayar autor que presenta.</a:t>
            </a:r>
            <a:endParaRPr b="1" sz="4400">
              <a:solidFill>
                <a:srgbClr val="595959"/>
              </a:solidFill>
              <a:latin typeface="Roboto"/>
              <a:ea typeface="Roboto"/>
              <a:cs typeface="Roboto"/>
              <a:sym typeface="Roboto"/>
            </a:endParaRPr>
          </a:p>
          <a:p>
            <a:pPr indent="0" lvl="0" marL="0" rtl="0" algn="ctr">
              <a:spcBef>
                <a:spcPts val="0"/>
              </a:spcBef>
              <a:spcAft>
                <a:spcPts val="0"/>
              </a:spcAft>
              <a:buNone/>
            </a:pPr>
            <a:r>
              <a:rPr b="1" lang="es-419" sz="4400">
                <a:solidFill>
                  <a:srgbClr val="595959"/>
                </a:solidFill>
                <a:latin typeface="Roboto"/>
                <a:ea typeface="Roboto"/>
                <a:cs typeface="Roboto"/>
                <a:sym typeface="Roboto"/>
              </a:rPr>
              <a:t>Con número superíndice poner afiliación.</a:t>
            </a:r>
            <a:endParaRPr b="1" sz="4400">
              <a:solidFill>
                <a:srgbClr val="595959"/>
              </a:solidFill>
              <a:latin typeface="Roboto"/>
              <a:ea typeface="Roboto"/>
              <a:cs typeface="Roboto"/>
              <a:sym typeface="Roboto"/>
            </a:endParaRPr>
          </a:p>
          <a:p>
            <a:pPr indent="0" lvl="0" marL="0" rtl="0" algn="ctr">
              <a:spcBef>
                <a:spcPts val="0"/>
              </a:spcBef>
              <a:spcAft>
                <a:spcPts val="0"/>
              </a:spcAft>
              <a:buNone/>
            </a:pPr>
            <a:r>
              <a:rPr b="1" lang="es-419" sz="4400">
                <a:solidFill>
                  <a:srgbClr val="595959"/>
                </a:solidFill>
                <a:latin typeface="Roboto"/>
                <a:ea typeface="Roboto"/>
                <a:cs typeface="Roboto"/>
                <a:sym typeface="Roboto"/>
              </a:rPr>
              <a:t>e.g. Sanchez. B1, Perez. A2. </a:t>
            </a:r>
            <a:r>
              <a:rPr b="1" lang="es-419" sz="3000">
                <a:solidFill>
                  <a:srgbClr val="595959"/>
                </a:solidFill>
                <a:latin typeface="Roboto"/>
                <a:ea typeface="Roboto"/>
                <a:cs typeface="Roboto"/>
                <a:sym typeface="Roboto"/>
              </a:rPr>
              <a:t>(Roboto, Negrita, 44 pt.)</a:t>
            </a:r>
            <a:endParaRPr b="1" sz="3000">
              <a:solidFill>
                <a:srgbClr val="595959"/>
              </a:solidFill>
              <a:latin typeface="Roboto"/>
              <a:ea typeface="Roboto"/>
              <a:cs typeface="Roboto"/>
              <a:sym typeface="Roboto"/>
            </a:endParaRPr>
          </a:p>
        </p:txBody>
      </p:sp>
      <p:sp>
        <p:nvSpPr>
          <p:cNvPr id="56" name="Google Shape;56;p13"/>
          <p:cNvSpPr txBox="1"/>
          <p:nvPr/>
        </p:nvSpPr>
        <p:spPr>
          <a:xfrm>
            <a:off x="1161925" y="9218165"/>
            <a:ext cx="242166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419" sz="4000">
                <a:solidFill>
                  <a:srgbClr val="595959"/>
                </a:solidFill>
                <a:latin typeface="Roboto"/>
                <a:ea typeface="Roboto"/>
                <a:cs typeface="Roboto"/>
                <a:sym typeface="Roboto"/>
              </a:rPr>
              <a:t>Cátedra de Medicina Intensiva, Departamento de Farmacología. </a:t>
            </a:r>
            <a:r>
              <a:rPr b="1" lang="es-419" sz="3000">
                <a:solidFill>
                  <a:srgbClr val="595959"/>
                </a:solidFill>
                <a:latin typeface="Roboto"/>
                <a:ea typeface="Roboto"/>
                <a:cs typeface="Roboto"/>
                <a:sym typeface="Roboto"/>
              </a:rPr>
              <a:t>(Roboto, Negrita, 40 puntos)</a:t>
            </a:r>
            <a:endParaRPr b="1" sz="3000">
              <a:solidFill>
                <a:srgbClr val="595959"/>
              </a:solidFill>
              <a:latin typeface="Roboto"/>
              <a:ea typeface="Roboto"/>
              <a:cs typeface="Roboto"/>
              <a:sym typeface="Roboto"/>
            </a:endParaRPr>
          </a:p>
        </p:txBody>
      </p:sp>
      <p:sp>
        <p:nvSpPr>
          <p:cNvPr id="57" name="Google Shape;57;p13"/>
          <p:cNvSpPr txBox="1"/>
          <p:nvPr/>
        </p:nvSpPr>
        <p:spPr>
          <a:xfrm>
            <a:off x="1161935" y="10815503"/>
            <a:ext cx="75867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rgbClr val="0D5080"/>
                </a:solidFill>
                <a:latin typeface="Roboto"/>
                <a:ea typeface="Roboto"/>
                <a:cs typeface="Roboto"/>
                <a:sym typeface="Roboto"/>
              </a:rPr>
              <a:t>Introducción</a:t>
            </a:r>
            <a:endParaRPr b="1" sz="3200">
              <a:solidFill>
                <a:srgbClr val="0D5080"/>
              </a:solidFill>
              <a:latin typeface="Roboto"/>
              <a:ea typeface="Roboto"/>
              <a:cs typeface="Roboto"/>
              <a:sym typeface="Roboto"/>
            </a:endParaRPr>
          </a:p>
        </p:txBody>
      </p:sp>
      <p:sp>
        <p:nvSpPr>
          <p:cNvPr id="58" name="Google Shape;58;p13"/>
          <p:cNvSpPr txBox="1"/>
          <p:nvPr/>
        </p:nvSpPr>
        <p:spPr>
          <a:xfrm>
            <a:off x="1213200" y="12681944"/>
            <a:ext cx="7484100" cy="1381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rgbClr val="595959"/>
                </a:solidFill>
                <a:latin typeface="Roboto"/>
                <a:ea typeface="Roboto"/>
                <a:cs typeface="Roboto"/>
                <a:sym typeface="Roboto"/>
              </a:rPr>
              <a:t>Lorem ipsum dolor sit amet, consectetur adipiscing elit. Aliquam sed sagittis ipsum. Pellentesque porta risus nisi, tincidunt porttitor lorem ultrices at. </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Suspendisse eget faucibus est. Mauris finibus odio eget ipsum vestibulum maximus tincidunt vel tellus. Nam eros purus, congue vehicula mi id, pulvinar luctus tellus. Pellentesque vulputate sagittis tincidunt. In porttitor leo ut purus accumsan, id semper tortor eleifend. Sed in ornare ipsum, ut eleifend quam.</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Cras gravida dui nulla, non tincidunt dolor mollis volutpat. Pellentesque cursus id erat vel semper. Morbi placerat et elit eget tincidunt. Mauris euismod interdum nisl. Integer a euismod neque, a luctus ligula. Aenean efficitur turpis mollis sodales.</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Roboto Letra tamaño mínimo 32</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p:txBody>
      </p:sp>
      <p:cxnSp>
        <p:nvCxnSpPr>
          <p:cNvPr id="59" name="Google Shape;59;p13"/>
          <p:cNvCxnSpPr/>
          <p:nvPr/>
        </p:nvCxnSpPr>
        <p:spPr>
          <a:xfrm>
            <a:off x="1264458" y="12129425"/>
            <a:ext cx="7484100" cy="0"/>
          </a:xfrm>
          <a:prstGeom prst="straightConnector1">
            <a:avLst/>
          </a:prstGeom>
          <a:noFill/>
          <a:ln cap="flat" cmpd="sng" w="38100">
            <a:solidFill>
              <a:srgbClr val="0D5080"/>
            </a:solidFill>
            <a:prstDash val="solid"/>
            <a:round/>
            <a:headEnd len="med" w="med" type="none"/>
            <a:tailEnd len="med" w="med" type="none"/>
          </a:ln>
        </p:spPr>
      </p:cxnSp>
      <p:sp>
        <p:nvSpPr>
          <p:cNvPr id="60" name="Google Shape;60;p13"/>
          <p:cNvSpPr txBox="1"/>
          <p:nvPr/>
        </p:nvSpPr>
        <p:spPr>
          <a:xfrm>
            <a:off x="1161925" y="26550008"/>
            <a:ext cx="74841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rgbClr val="0D5080"/>
                </a:solidFill>
                <a:latin typeface="Roboto"/>
                <a:ea typeface="Roboto"/>
                <a:cs typeface="Roboto"/>
                <a:sym typeface="Roboto"/>
              </a:rPr>
              <a:t>Materiales y Métodos</a:t>
            </a:r>
            <a:endParaRPr b="1" sz="3200">
              <a:solidFill>
                <a:srgbClr val="0D5080"/>
              </a:solidFill>
              <a:latin typeface="Roboto"/>
              <a:ea typeface="Roboto"/>
              <a:cs typeface="Roboto"/>
              <a:sym typeface="Roboto"/>
            </a:endParaRPr>
          </a:p>
        </p:txBody>
      </p:sp>
      <p:sp>
        <p:nvSpPr>
          <p:cNvPr id="61" name="Google Shape;61;p13"/>
          <p:cNvSpPr txBox="1"/>
          <p:nvPr/>
        </p:nvSpPr>
        <p:spPr>
          <a:xfrm>
            <a:off x="1213200" y="29386501"/>
            <a:ext cx="7484100" cy="91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rgbClr val="595959"/>
                </a:solidFill>
                <a:latin typeface="Roboto"/>
                <a:ea typeface="Roboto"/>
                <a:cs typeface="Roboto"/>
                <a:sym typeface="Roboto"/>
              </a:rPr>
              <a:t>Morbi consectetur dolor id tellus rutrum, eu mollis enim dictum. Aliquam elementum aliquet velit sed auctor.</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Donec sollicitudin maximus commodo. Donec fermentum magna eu orci maximus, quis tempus arcu ultricies.</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Proin eu tortor et tellus laoreet gravida vel sit amet ante.</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Roboto, Letra tamaño mínimo 32</a:t>
            </a:r>
            <a:endParaRPr sz="3200">
              <a:solidFill>
                <a:srgbClr val="595959"/>
              </a:solidFill>
              <a:latin typeface="Roboto"/>
              <a:ea typeface="Roboto"/>
              <a:cs typeface="Roboto"/>
              <a:sym typeface="Roboto"/>
            </a:endParaRPr>
          </a:p>
        </p:txBody>
      </p:sp>
      <p:cxnSp>
        <p:nvCxnSpPr>
          <p:cNvPr id="62" name="Google Shape;62;p13"/>
          <p:cNvCxnSpPr/>
          <p:nvPr/>
        </p:nvCxnSpPr>
        <p:spPr>
          <a:xfrm>
            <a:off x="1264449" y="28921630"/>
            <a:ext cx="7484100" cy="0"/>
          </a:xfrm>
          <a:prstGeom prst="straightConnector1">
            <a:avLst/>
          </a:prstGeom>
          <a:noFill/>
          <a:ln cap="flat" cmpd="sng" w="38100">
            <a:solidFill>
              <a:srgbClr val="0D5080"/>
            </a:solidFill>
            <a:prstDash val="solid"/>
            <a:round/>
            <a:headEnd len="med" w="med" type="none"/>
            <a:tailEnd len="med" w="med" type="none"/>
          </a:ln>
        </p:spPr>
      </p:cxnSp>
      <p:sp>
        <p:nvSpPr>
          <p:cNvPr id="63" name="Google Shape;63;p13"/>
          <p:cNvSpPr txBox="1"/>
          <p:nvPr/>
        </p:nvSpPr>
        <p:spPr>
          <a:xfrm>
            <a:off x="9466234" y="25158150"/>
            <a:ext cx="15912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rgbClr val="0D5080"/>
                </a:solidFill>
                <a:latin typeface="Roboto"/>
                <a:ea typeface="Roboto"/>
                <a:cs typeface="Roboto"/>
                <a:sym typeface="Roboto"/>
              </a:rPr>
              <a:t>Conclusiones </a:t>
            </a:r>
            <a:r>
              <a:rPr b="1" lang="es-419" sz="3200">
                <a:solidFill>
                  <a:srgbClr val="0D5080"/>
                </a:solidFill>
                <a:latin typeface="Roboto"/>
                <a:ea typeface="Roboto"/>
                <a:cs typeface="Roboto"/>
                <a:sym typeface="Roboto"/>
              </a:rPr>
              <a:t>(</a:t>
            </a:r>
            <a:r>
              <a:rPr b="1" lang="es-419" sz="3200">
                <a:solidFill>
                  <a:srgbClr val="0D5080"/>
                </a:solidFill>
                <a:latin typeface="Roboto"/>
                <a:ea typeface="Roboto"/>
                <a:cs typeface="Roboto"/>
                <a:sym typeface="Roboto"/>
              </a:rPr>
              <a:t>Roboto</a:t>
            </a:r>
            <a:r>
              <a:rPr b="1" lang="es-419" sz="3200">
                <a:solidFill>
                  <a:srgbClr val="0D5080"/>
                </a:solidFill>
                <a:latin typeface="Roboto"/>
                <a:ea typeface="Roboto"/>
                <a:cs typeface="Roboto"/>
                <a:sym typeface="Roboto"/>
              </a:rPr>
              <a:t>, Negrita, 72 pt.)</a:t>
            </a:r>
            <a:endParaRPr b="1" sz="3200">
              <a:solidFill>
                <a:srgbClr val="0D5080"/>
              </a:solidFill>
              <a:latin typeface="Roboto"/>
              <a:ea typeface="Roboto"/>
              <a:cs typeface="Roboto"/>
              <a:sym typeface="Roboto"/>
            </a:endParaRPr>
          </a:p>
        </p:txBody>
      </p:sp>
      <p:sp>
        <p:nvSpPr>
          <p:cNvPr id="64" name="Google Shape;64;p13"/>
          <p:cNvSpPr txBox="1"/>
          <p:nvPr/>
        </p:nvSpPr>
        <p:spPr>
          <a:xfrm>
            <a:off x="9548025" y="26968919"/>
            <a:ext cx="15758100" cy="53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rgbClr val="595959"/>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 at vestibulum odio dui pretium quam.</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 at vestibulum odio dui pretium quam.</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Donec at semper libero, at dignissim justo. Maecenas tempus leo quis velit malesuada porttitor. Praesent et rhoncus sem. Aliquam a dapibus risus. .</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p:txBody>
      </p:sp>
      <p:cxnSp>
        <p:nvCxnSpPr>
          <p:cNvPr id="65" name="Google Shape;65;p13"/>
          <p:cNvCxnSpPr/>
          <p:nvPr/>
        </p:nvCxnSpPr>
        <p:spPr>
          <a:xfrm>
            <a:off x="9548035" y="26477919"/>
            <a:ext cx="15744900" cy="0"/>
          </a:xfrm>
          <a:prstGeom prst="straightConnector1">
            <a:avLst/>
          </a:prstGeom>
          <a:noFill/>
          <a:ln cap="flat" cmpd="sng" w="38100">
            <a:solidFill>
              <a:srgbClr val="0D5080"/>
            </a:solidFill>
            <a:prstDash val="solid"/>
            <a:round/>
            <a:headEnd len="med" w="med" type="none"/>
            <a:tailEnd len="med" w="med" type="none"/>
          </a:ln>
        </p:spPr>
      </p:cxnSp>
      <p:sp>
        <p:nvSpPr>
          <p:cNvPr id="66" name="Google Shape;66;p13"/>
          <p:cNvSpPr txBox="1"/>
          <p:nvPr/>
        </p:nvSpPr>
        <p:spPr>
          <a:xfrm>
            <a:off x="17145200" y="33165400"/>
            <a:ext cx="8181900" cy="396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4000">
                <a:solidFill>
                  <a:srgbClr val="0D5080"/>
                </a:solidFill>
                <a:latin typeface="Roboto"/>
                <a:ea typeface="Roboto"/>
                <a:cs typeface="Roboto"/>
                <a:sym typeface="Roboto"/>
              </a:rPr>
              <a:t>Agradecimientos:</a:t>
            </a:r>
            <a:endParaRPr b="1" sz="4000">
              <a:solidFill>
                <a:srgbClr val="0D5080"/>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Agradecimientos</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Agradecimientos</a:t>
            </a:r>
            <a:endParaRPr sz="3200">
              <a:solidFill>
                <a:schemeClr val="dk2"/>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Agradecimientos</a:t>
            </a:r>
            <a:endParaRPr sz="3200">
              <a:solidFill>
                <a:schemeClr val="dk2"/>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Agradecimientos</a:t>
            </a:r>
            <a:endParaRPr sz="3200">
              <a:solidFill>
                <a:schemeClr val="dk2"/>
              </a:solidFill>
              <a:latin typeface="Roboto"/>
              <a:ea typeface="Roboto"/>
              <a:cs typeface="Roboto"/>
              <a:sym typeface="Roboto"/>
            </a:endParaRPr>
          </a:p>
        </p:txBody>
      </p:sp>
      <p:sp>
        <p:nvSpPr>
          <p:cNvPr id="67" name="Google Shape;67;p13"/>
          <p:cNvSpPr txBox="1"/>
          <p:nvPr/>
        </p:nvSpPr>
        <p:spPr>
          <a:xfrm>
            <a:off x="9507227" y="10815500"/>
            <a:ext cx="158199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419" sz="7200">
                <a:solidFill>
                  <a:srgbClr val="0D5080"/>
                </a:solidFill>
                <a:latin typeface="Roboto"/>
                <a:ea typeface="Roboto"/>
                <a:cs typeface="Roboto"/>
                <a:sym typeface="Roboto"/>
              </a:rPr>
              <a:t>Resultados </a:t>
            </a:r>
            <a:r>
              <a:rPr b="1" lang="es-419" sz="3200">
                <a:solidFill>
                  <a:srgbClr val="0D5080"/>
                </a:solidFill>
                <a:latin typeface="Roboto"/>
                <a:ea typeface="Roboto"/>
                <a:cs typeface="Roboto"/>
                <a:sym typeface="Roboto"/>
              </a:rPr>
              <a:t>(</a:t>
            </a:r>
            <a:r>
              <a:rPr b="1" lang="es-419" sz="3200">
                <a:solidFill>
                  <a:srgbClr val="0D5080"/>
                </a:solidFill>
                <a:latin typeface="Roboto"/>
                <a:ea typeface="Roboto"/>
                <a:cs typeface="Roboto"/>
                <a:sym typeface="Roboto"/>
              </a:rPr>
              <a:t>Roboto</a:t>
            </a:r>
            <a:r>
              <a:rPr b="1" lang="es-419" sz="3200">
                <a:solidFill>
                  <a:srgbClr val="0D5080"/>
                </a:solidFill>
                <a:latin typeface="Roboto"/>
                <a:ea typeface="Roboto"/>
                <a:cs typeface="Roboto"/>
                <a:sym typeface="Roboto"/>
              </a:rPr>
              <a:t> Negrita, 72 pt.)</a:t>
            </a:r>
            <a:endParaRPr b="1" sz="3200">
              <a:solidFill>
                <a:srgbClr val="0D5080"/>
              </a:solidFill>
              <a:latin typeface="Roboto"/>
              <a:ea typeface="Roboto"/>
              <a:cs typeface="Roboto"/>
              <a:sym typeface="Roboto"/>
            </a:endParaRPr>
          </a:p>
        </p:txBody>
      </p:sp>
      <p:sp>
        <p:nvSpPr>
          <p:cNvPr id="68" name="Google Shape;68;p13"/>
          <p:cNvSpPr txBox="1"/>
          <p:nvPr/>
        </p:nvSpPr>
        <p:spPr>
          <a:xfrm>
            <a:off x="9558500" y="12601100"/>
            <a:ext cx="15819900" cy="1025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3200">
                <a:solidFill>
                  <a:srgbClr val="595959"/>
                </a:solidFill>
                <a:latin typeface="Roboto"/>
                <a:ea typeface="Roboto"/>
                <a:cs typeface="Roboto"/>
                <a:sym typeface="Roboto"/>
              </a:rPr>
              <a:t>Aliquam sit amet arcu pretium turpis ultrices feugiat non eget dolor. Vivamus tempus orci non magna placerat, nec ornare sapien posuere. Vivamus rhoncus, risus id congue bibendum, ex massa laoreet tortor, at vestibulum odio dui pretium quam.</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Donec at semper libero, at dignissim justo. Maecenas tempus leo quis velit malesuada porttitor. Praesent et rhoncus sem. Aliquam a dapibus risus. Vivamus leo dui, laoreet sit amet ipsum eu, ultrices dapibus odio.</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rPr lang="es-419" sz="3200">
                <a:solidFill>
                  <a:srgbClr val="595959"/>
                </a:solidFill>
                <a:latin typeface="Roboto"/>
                <a:ea typeface="Roboto"/>
                <a:cs typeface="Roboto"/>
                <a:sym typeface="Roboto"/>
              </a:rPr>
              <a:t>Aliquam sit amet arcu pretium turpis ultrices feugiat non eget dolor. Vivamus tempus orci non magna placerat, nec ornare sapien posuere.</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431800" lvl="0" marL="5943600" rtl="0" algn="l">
              <a:spcBef>
                <a:spcPts val="0"/>
              </a:spcBef>
              <a:spcAft>
                <a:spcPts val="0"/>
              </a:spcAft>
              <a:buClr>
                <a:srgbClr val="595959"/>
              </a:buClr>
              <a:buSzPts val="3200"/>
              <a:buFont typeface="Roboto"/>
              <a:buChar char="●"/>
            </a:pPr>
            <a:r>
              <a:rPr lang="es-419" sz="3200">
                <a:solidFill>
                  <a:srgbClr val="595959"/>
                </a:solidFill>
                <a:latin typeface="Roboto"/>
                <a:ea typeface="Roboto"/>
                <a:cs typeface="Roboto"/>
                <a:sym typeface="Roboto"/>
              </a:rPr>
              <a:t>Lorem ipsum dolor sit amet, consectetur adipiscing</a:t>
            </a:r>
            <a:endParaRPr sz="3200">
              <a:solidFill>
                <a:srgbClr val="595959"/>
              </a:solidFill>
              <a:latin typeface="Roboto"/>
              <a:ea typeface="Roboto"/>
              <a:cs typeface="Roboto"/>
              <a:sym typeface="Roboto"/>
            </a:endParaRPr>
          </a:p>
          <a:p>
            <a:pPr indent="-431800" lvl="0" marL="5943600" rtl="0" algn="l">
              <a:spcBef>
                <a:spcPts val="0"/>
              </a:spcBef>
              <a:spcAft>
                <a:spcPts val="0"/>
              </a:spcAft>
              <a:buClr>
                <a:srgbClr val="595959"/>
              </a:buClr>
              <a:buSzPts val="3200"/>
              <a:buFont typeface="Roboto"/>
              <a:buChar char="●"/>
            </a:pPr>
            <a:r>
              <a:rPr lang="es-419" sz="3200">
                <a:solidFill>
                  <a:srgbClr val="595959"/>
                </a:solidFill>
                <a:latin typeface="Roboto"/>
                <a:ea typeface="Roboto"/>
                <a:cs typeface="Roboto"/>
                <a:sym typeface="Roboto"/>
              </a:rPr>
              <a:t>elit. Nullam leo dui, posuere sit amet dolor eget,</a:t>
            </a:r>
            <a:endParaRPr sz="3200">
              <a:solidFill>
                <a:srgbClr val="595959"/>
              </a:solidFill>
              <a:latin typeface="Roboto"/>
              <a:ea typeface="Roboto"/>
              <a:cs typeface="Roboto"/>
              <a:sym typeface="Roboto"/>
            </a:endParaRPr>
          </a:p>
          <a:p>
            <a:pPr indent="-431800" lvl="0" marL="5943600" rtl="0" algn="l">
              <a:spcBef>
                <a:spcPts val="0"/>
              </a:spcBef>
              <a:spcAft>
                <a:spcPts val="0"/>
              </a:spcAft>
              <a:buClr>
                <a:srgbClr val="595959"/>
              </a:buClr>
              <a:buSzPts val="3200"/>
              <a:buFont typeface="Roboto"/>
              <a:buChar char="●"/>
            </a:pPr>
            <a:r>
              <a:rPr lang="es-419" sz="3200">
                <a:solidFill>
                  <a:srgbClr val="595959"/>
                </a:solidFill>
                <a:latin typeface="Roboto"/>
                <a:ea typeface="Roboto"/>
                <a:cs typeface="Roboto"/>
                <a:sym typeface="Roboto"/>
              </a:rPr>
              <a:t>aliquet molestie turpis. Praesent nibh neque,</a:t>
            </a:r>
            <a:endParaRPr sz="3200">
              <a:solidFill>
                <a:srgbClr val="595959"/>
              </a:solidFill>
              <a:latin typeface="Roboto"/>
              <a:ea typeface="Roboto"/>
              <a:cs typeface="Roboto"/>
              <a:sym typeface="Roboto"/>
            </a:endParaRPr>
          </a:p>
          <a:p>
            <a:pPr indent="-431800" lvl="0" marL="5943600" rtl="0" algn="l">
              <a:spcBef>
                <a:spcPts val="0"/>
              </a:spcBef>
              <a:spcAft>
                <a:spcPts val="0"/>
              </a:spcAft>
              <a:buClr>
                <a:srgbClr val="595959"/>
              </a:buClr>
              <a:buSzPts val="3200"/>
              <a:buFont typeface="Roboto"/>
              <a:buChar char="●"/>
            </a:pPr>
            <a:r>
              <a:rPr lang="es-419" sz="3200">
                <a:solidFill>
                  <a:srgbClr val="595959"/>
                </a:solidFill>
                <a:latin typeface="Roboto"/>
                <a:ea typeface="Roboto"/>
                <a:cs typeface="Roboto"/>
                <a:sym typeface="Roboto"/>
              </a:rPr>
              <a:t>tristique ut est at, finibus gravida.</a:t>
            </a:r>
            <a:endParaRPr sz="3200">
              <a:solidFill>
                <a:srgbClr val="595959"/>
              </a:solidFill>
              <a:latin typeface="Roboto"/>
              <a:ea typeface="Roboto"/>
              <a:cs typeface="Roboto"/>
              <a:sym typeface="Roboto"/>
            </a:endParaRPr>
          </a:p>
          <a:p>
            <a:pPr indent="-431800" lvl="0" marL="5943600" rtl="0" algn="l">
              <a:spcBef>
                <a:spcPts val="0"/>
              </a:spcBef>
              <a:spcAft>
                <a:spcPts val="0"/>
              </a:spcAft>
              <a:buClr>
                <a:srgbClr val="595959"/>
              </a:buClr>
              <a:buSzPts val="3200"/>
              <a:buFont typeface="Roboto"/>
              <a:buChar char="●"/>
            </a:pPr>
            <a:r>
              <a:rPr lang="es-419" sz="3200">
                <a:solidFill>
                  <a:srgbClr val="595959"/>
                </a:solidFill>
                <a:latin typeface="Roboto"/>
                <a:ea typeface="Roboto"/>
                <a:cs typeface="Roboto"/>
                <a:sym typeface="Roboto"/>
              </a:rPr>
              <a:t>Aliquam a dapibus risus.</a:t>
            </a:r>
            <a:endParaRPr sz="3200">
              <a:solidFill>
                <a:srgbClr val="595959"/>
              </a:solidFill>
              <a:latin typeface="Roboto"/>
              <a:ea typeface="Roboto"/>
              <a:cs typeface="Roboto"/>
              <a:sym typeface="Roboto"/>
            </a:endParaRPr>
          </a:p>
          <a:p>
            <a:pPr indent="-431800" lvl="0" marL="5943600" rtl="0" algn="l">
              <a:spcBef>
                <a:spcPts val="0"/>
              </a:spcBef>
              <a:spcAft>
                <a:spcPts val="0"/>
              </a:spcAft>
              <a:buClr>
                <a:srgbClr val="595959"/>
              </a:buClr>
              <a:buSzPts val="3200"/>
              <a:buFont typeface="Roboto"/>
              <a:buChar char="●"/>
            </a:pPr>
            <a:r>
              <a:rPr lang="es-419" sz="3200">
                <a:solidFill>
                  <a:srgbClr val="595959"/>
                </a:solidFill>
                <a:latin typeface="Roboto"/>
                <a:ea typeface="Roboto"/>
                <a:cs typeface="Roboto"/>
                <a:sym typeface="Roboto"/>
              </a:rPr>
              <a:t>Vivamus leo dui, laore et sit amet ipsum eu, ultrices dapibus odio. Duis mollis tincidunt lorem, non congue mauris sagittisac.</a:t>
            </a:r>
            <a:endParaRPr sz="3200">
              <a:solidFill>
                <a:srgbClr val="595959"/>
              </a:solidFill>
              <a:latin typeface="Roboto"/>
              <a:ea typeface="Roboto"/>
              <a:cs typeface="Roboto"/>
              <a:sym typeface="Roboto"/>
            </a:endParaRPr>
          </a:p>
          <a:p>
            <a:pPr indent="0" lvl="0" marL="5486400" rtl="0" algn="l">
              <a:spcBef>
                <a:spcPts val="0"/>
              </a:spcBef>
              <a:spcAft>
                <a:spcPts val="0"/>
              </a:spcAft>
              <a:buNone/>
            </a:pPr>
            <a:r>
              <a:t/>
            </a:r>
            <a:endParaRPr sz="3200">
              <a:solidFill>
                <a:srgbClr val="595959"/>
              </a:solidFill>
              <a:latin typeface="Roboto"/>
              <a:ea typeface="Roboto"/>
              <a:cs typeface="Roboto"/>
              <a:sym typeface="Roboto"/>
            </a:endParaRPr>
          </a:p>
          <a:p>
            <a:pPr indent="0" lvl="0" marL="5486400" rtl="0" algn="l">
              <a:spcBef>
                <a:spcPts val="0"/>
              </a:spcBef>
              <a:spcAft>
                <a:spcPts val="0"/>
              </a:spcAft>
              <a:buNone/>
            </a:pPr>
            <a:r>
              <a:rPr lang="es-419" sz="3200">
                <a:solidFill>
                  <a:srgbClr val="595959"/>
                </a:solidFill>
                <a:latin typeface="Roboto"/>
                <a:ea typeface="Roboto"/>
                <a:cs typeface="Roboto"/>
                <a:sym typeface="Roboto"/>
              </a:rPr>
              <a:t>Roboto Letra tamaño mínimo 32</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a:p>
            <a:pPr indent="0" lvl="0" marL="0" rtl="0" algn="l">
              <a:spcBef>
                <a:spcPts val="0"/>
              </a:spcBef>
              <a:spcAft>
                <a:spcPts val="0"/>
              </a:spcAft>
              <a:buNone/>
            </a:pPr>
            <a:r>
              <a:t/>
            </a:r>
            <a:endParaRPr sz="3200">
              <a:solidFill>
                <a:srgbClr val="595959"/>
              </a:solidFill>
              <a:latin typeface="Roboto"/>
              <a:ea typeface="Roboto"/>
              <a:cs typeface="Roboto"/>
              <a:sym typeface="Roboto"/>
            </a:endParaRPr>
          </a:p>
        </p:txBody>
      </p:sp>
      <p:cxnSp>
        <p:nvCxnSpPr>
          <p:cNvPr id="69" name="Google Shape;69;p13"/>
          <p:cNvCxnSpPr/>
          <p:nvPr/>
        </p:nvCxnSpPr>
        <p:spPr>
          <a:xfrm>
            <a:off x="9677564" y="12129418"/>
            <a:ext cx="15700800" cy="0"/>
          </a:xfrm>
          <a:prstGeom prst="straightConnector1">
            <a:avLst/>
          </a:prstGeom>
          <a:noFill/>
          <a:ln cap="flat" cmpd="sng" w="38100">
            <a:solidFill>
              <a:srgbClr val="0D5080"/>
            </a:solidFill>
            <a:prstDash val="solid"/>
            <a:round/>
            <a:headEnd len="med" w="med" type="none"/>
            <a:tailEnd len="med" w="med" type="none"/>
          </a:ln>
        </p:spPr>
      </p:cxnSp>
      <p:sp>
        <p:nvSpPr>
          <p:cNvPr id="70" name="Google Shape;70;p13"/>
          <p:cNvSpPr/>
          <p:nvPr/>
        </p:nvSpPr>
        <p:spPr>
          <a:xfrm>
            <a:off x="9548025" y="18141800"/>
            <a:ext cx="4841100" cy="4717200"/>
          </a:xfrm>
          <a:prstGeom prst="rect">
            <a:avLst/>
          </a:prstGeom>
          <a:solidFill>
            <a:srgbClr val="D9D9D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1" name="Google Shape;71;p13"/>
          <p:cNvPicPr preferRelativeResize="0"/>
          <p:nvPr/>
        </p:nvPicPr>
        <p:blipFill>
          <a:blip r:embed="rId3">
            <a:alphaModFix/>
          </a:blip>
          <a:stretch>
            <a:fillRect/>
          </a:stretch>
        </p:blipFill>
        <p:spPr>
          <a:xfrm>
            <a:off x="0" y="-75"/>
            <a:ext cx="26640000" cy="3967381"/>
          </a:xfrm>
          <a:prstGeom prst="rect">
            <a:avLst/>
          </a:prstGeom>
          <a:noFill/>
          <a:ln>
            <a:noFill/>
          </a:ln>
        </p:spPr>
      </p:pic>
      <p:sp>
        <p:nvSpPr>
          <p:cNvPr id="72" name="Google Shape;72;p13"/>
          <p:cNvSpPr txBox="1"/>
          <p:nvPr/>
        </p:nvSpPr>
        <p:spPr>
          <a:xfrm>
            <a:off x="12176125" y="37132900"/>
            <a:ext cx="13116900" cy="80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419" sz="3200">
                <a:solidFill>
                  <a:srgbClr val="595959"/>
                </a:solidFill>
                <a:latin typeface="Roboto"/>
                <a:ea typeface="Roboto"/>
                <a:cs typeface="Roboto"/>
                <a:sym typeface="Roboto"/>
              </a:rPr>
              <a:t>Información de Contacto: contacto@mail.com</a:t>
            </a:r>
            <a:endParaRPr sz="3200">
              <a:solidFill>
                <a:srgbClr val="595959"/>
              </a:solidFill>
              <a:latin typeface="Roboto"/>
              <a:ea typeface="Roboto"/>
              <a:cs typeface="Roboto"/>
              <a:sym typeface="Roboto"/>
            </a:endParaRPr>
          </a:p>
        </p:txBody>
      </p:sp>
      <p:sp>
        <p:nvSpPr>
          <p:cNvPr id="73" name="Google Shape;73;p13"/>
          <p:cNvSpPr txBox="1"/>
          <p:nvPr/>
        </p:nvSpPr>
        <p:spPr>
          <a:xfrm>
            <a:off x="9558500" y="33165400"/>
            <a:ext cx="7586700" cy="396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419" sz="4000">
                <a:solidFill>
                  <a:srgbClr val="0D5080"/>
                </a:solidFill>
                <a:latin typeface="Roboto"/>
                <a:ea typeface="Roboto"/>
                <a:cs typeface="Roboto"/>
                <a:sym typeface="Roboto"/>
              </a:rPr>
              <a:t>Referencias: </a:t>
            </a:r>
            <a:r>
              <a:rPr b="1" lang="es-419" sz="3000">
                <a:solidFill>
                  <a:srgbClr val="0D5080"/>
                </a:solidFill>
                <a:latin typeface="Roboto"/>
                <a:ea typeface="Roboto"/>
                <a:cs typeface="Roboto"/>
                <a:sym typeface="Roboto"/>
              </a:rPr>
              <a:t>(Roboto 40pt.)</a:t>
            </a:r>
            <a:endParaRPr b="1" sz="3000">
              <a:solidFill>
                <a:srgbClr val="0D5080"/>
              </a:solidFill>
              <a:latin typeface="Roboto"/>
              <a:ea typeface="Roboto"/>
              <a:cs typeface="Roboto"/>
              <a:sym typeface="Roboto"/>
            </a:endParaRPr>
          </a:p>
          <a:p>
            <a:pPr indent="0" lvl="0" marL="0" rtl="0" algn="l">
              <a:spcBef>
                <a:spcPts val="0"/>
              </a:spcBef>
              <a:spcAft>
                <a:spcPts val="0"/>
              </a:spcAft>
              <a:buNone/>
            </a:pPr>
            <a:r>
              <a:t/>
            </a:r>
            <a:endParaRPr sz="3200">
              <a:solidFill>
                <a:schemeClr val="dk2"/>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Reference two</a:t>
            </a:r>
            <a:endParaRPr sz="3200">
              <a:solidFill>
                <a:schemeClr val="dk2"/>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Reference two</a:t>
            </a:r>
            <a:endParaRPr sz="3200">
              <a:solidFill>
                <a:schemeClr val="dk2"/>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Reference two</a:t>
            </a:r>
            <a:endParaRPr sz="3200">
              <a:solidFill>
                <a:schemeClr val="dk2"/>
              </a:solidFill>
              <a:latin typeface="Roboto"/>
              <a:ea typeface="Roboto"/>
              <a:cs typeface="Roboto"/>
              <a:sym typeface="Roboto"/>
            </a:endParaRPr>
          </a:p>
          <a:p>
            <a:pPr indent="0" lvl="0" marL="0" rtl="0" algn="l">
              <a:spcBef>
                <a:spcPts val="0"/>
              </a:spcBef>
              <a:spcAft>
                <a:spcPts val="0"/>
              </a:spcAft>
              <a:buNone/>
            </a:pPr>
            <a:r>
              <a:rPr lang="es-419" sz="3200">
                <a:solidFill>
                  <a:schemeClr val="dk2"/>
                </a:solidFill>
                <a:latin typeface="Roboto"/>
                <a:ea typeface="Roboto"/>
                <a:cs typeface="Roboto"/>
                <a:sym typeface="Roboto"/>
              </a:rPr>
              <a:t>Reference two</a:t>
            </a:r>
            <a:endParaRPr sz="3200">
              <a:solidFill>
                <a:schemeClr val="dk2"/>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